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8"/>
  </p:notesMasterIdLst>
  <p:handoutMasterIdLst>
    <p:handoutMasterId r:id="rId9"/>
  </p:handoutMasterIdLst>
  <p:sldIdLst>
    <p:sldId id="361" r:id="rId2"/>
    <p:sldId id="379" r:id="rId3"/>
    <p:sldId id="380" r:id="rId4"/>
    <p:sldId id="381" r:id="rId5"/>
    <p:sldId id="382" r:id="rId6"/>
    <p:sldId id="383" r:id="rId7"/>
  </p:sldIdLst>
  <p:sldSz cx="18288000" cy="10287000"/>
  <p:notesSz cx="6858000" cy="9144000"/>
  <p:defaultTextStyle>
    <a:defPPr>
      <a:defRPr lang="en-US"/>
    </a:defPPr>
    <a:lvl1pPr marL="0" algn="l" defTabSz="1371566" rtl="0" eaLnBrk="1" latinLnBrk="0" hangingPunct="1">
      <a:defRPr sz="2700" kern="1200">
        <a:solidFill>
          <a:schemeClr val="tx1"/>
        </a:solidFill>
        <a:latin typeface="+mn-lt"/>
        <a:ea typeface="+mn-ea"/>
        <a:cs typeface="+mn-cs"/>
      </a:defRPr>
    </a:lvl1pPr>
    <a:lvl2pPr marL="685784" algn="l" defTabSz="1371566" rtl="0" eaLnBrk="1" latinLnBrk="0" hangingPunct="1">
      <a:defRPr sz="2700" kern="1200">
        <a:solidFill>
          <a:schemeClr val="tx1"/>
        </a:solidFill>
        <a:latin typeface="+mn-lt"/>
        <a:ea typeface="+mn-ea"/>
        <a:cs typeface="+mn-cs"/>
      </a:defRPr>
    </a:lvl2pPr>
    <a:lvl3pPr marL="1371566" algn="l" defTabSz="1371566" rtl="0" eaLnBrk="1" latinLnBrk="0" hangingPunct="1">
      <a:defRPr sz="2700" kern="1200">
        <a:solidFill>
          <a:schemeClr val="tx1"/>
        </a:solidFill>
        <a:latin typeface="+mn-lt"/>
        <a:ea typeface="+mn-ea"/>
        <a:cs typeface="+mn-cs"/>
      </a:defRPr>
    </a:lvl3pPr>
    <a:lvl4pPr marL="2057350" algn="l" defTabSz="1371566" rtl="0" eaLnBrk="1" latinLnBrk="0" hangingPunct="1">
      <a:defRPr sz="2700" kern="1200">
        <a:solidFill>
          <a:schemeClr val="tx1"/>
        </a:solidFill>
        <a:latin typeface="+mn-lt"/>
        <a:ea typeface="+mn-ea"/>
        <a:cs typeface="+mn-cs"/>
      </a:defRPr>
    </a:lvl4pPr>
    <a:lvl5pPr marL="2743132" algn="l" defTabSz="1371566" rtl="0" eaLnBrk="1" latinLnBrk="0" hangingPunct="1">
      <a:defRPr sz="2700" kern="1200">
        <a:solidFill>
          <a:schemeClr val="tx1"/>
        </a:solidFill>
        <a:latin typeface="+mn-lt"/>
        <a:ea typeface="+mn-ea"/>
        <a:cs typeface="+mn-cs"/>
      </a:defRPr>
    </a:lvl5pPr>
    <a:lvl6pPr marL="3428914" algn="l" defTabSz="1371566" rtl="0" eaLnBrk="1" latinLnBrk="0" hangingPunct="1">
      <a:defRPr sz="2700" kern="1200">
        <a:solidFill>
          <a:schemeClr val="tx1"/>
        </a:solidFill>
        <a:latin typeface="+mn-lt"/>
        <a:ea typeface="+mn-ea"/>
        <a:cs typeface="+mn-cs"/>
      </a:defRPr>
    </a:lvl6pPr>
    <a:lvl7pPr marL="4114696" algn="l" defTabSz="1371566" rtl="0" eaLnBrk="1" latinLnBrk="0" hangingPunct="1">
      <a:defRPr sz="2700" kern="1200">
        <a:solidFill>
          <a:schemeClr val="tx1"/>
        </a:solidFill>
        <a:latin typeface="+mn-lt"/>
        <a:ea typeface="+mn-ea"/>
        <a:cs typeface="+mn-cs"/>
      </a:defRPr>
    </a:lvl7pPr>
    <a:lvl8pPr marL="4800480" algn="l" defTabSz="1371566" rtl="0" eaLnBrk="1" latinLnBrk="0" hangingPunct="1">
      <a:defRPr sz="2700" kern="1200">
        <a:solidFill>
          <a:schemeClr val="tx1"/>
        </a:solidFill>
        <a:latin typeface="+mn-lt"/>
        <a:ea typeface="+mn-ea"/>
        <a:cs typeface="+mn-cs"/>
      </a:defRPr>
    </a:lvl8pPr>
    <a:lvl9pPr marL="5486264" algn="l" defTabSz="1371566" rtl="0" eaLnBrk="1" latinLnBrk="0" hangingPunct="1">
      <a:defRPr sz="27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3C77A2D-F41C-44F6-A504-9E0AFD97C774}">
          <p14:sldIdLst>
            <p14:sldId id="361"/>
          </p14:sldIdLst>
        </p14:section>
        <p14:section name="Module 2: DNS Queries and Responses" id="{41CBF969-B3A5-490B-87A6-A51819C0CAA0}">
          <p14:sldIdLst>
            <p14:sldId id="379"/>
          </p14:sldIdLst>
        </p14:section>
        <p14:section name="Module 3: Modifying Traffic Flow" id="{911888EA-CF4D-4558-89F2-C0024E902FE8}">
          <p14:sldIdLst>
            <p14:sldId id="380"/>
            <p14:sldId id="381"/>
          </p14:sldIdLst>
        </p14:section>
        <p14:section name="Module 4: Detecting DNS C2" id="{61DB4B6E-1FCE-4083-8777-1500B122276A}">
          <p14:sldIdLst>
            <p14:sldId id="382"/>
            <p14:sldId id="38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0F25"/>
    <a:srgbClr val="000000"/>
    <a:srgbClr val="352B6F"/>
    <a:srgbClr val="E2E8F0"/>
    <a:srgbClr val="282053"/>
    <a:srgbClr val="4A33D1"/>
    <a:srgbClr val="00A3FF"/>
    <a:srgbClr val="B9004B"/>
    <a:srgbClr val="585FA2"/>
    <a:srgbClr val="EBEF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81" autoAdjust="0"/>
    <p:restoredTop sz="77670" autoAdjust="0"/>
  </p:normalViewPr>
  <p:slideViewPr>
    <p:cSldViewPr snapToGrid="0" snapToObjects="1">
      <p:cViewPr varScale="1">
        <p:scale>
          <a:sx n="58" d="100"/>
          <a:sy n="58" d="100"/>
        </p:scale>
        <p:origin x="576" y="13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106" d="100"/>
          <a:sy n="106" d="100"/>
        </p:scale>
        <p:origin x="4192" y="1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5F9C7B6-768D-954F-BA9C-9122E2D6F63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B01915F-6815-D24D-8730-958EF22CD2A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7B0A394-DE4D-5742-BB9F-4F15EB604784}" type="datetimeFigureOut">
              <a:rPr lang="en-US" smtClean="0"/>
              <a:t>9/25/2023</a:t>
            </a:fld>
            <a:endParaRPr lang="en-US"/>
          </a:p>
        </p:txBody>
      </p:sp>
      <p:sp>
        <p:nvSpPr>
          <p:cNvPr id="4" name="Footer Placeholder 3">
            <a:extLst>
              <a:ext uri="{FF2B5EF4-FFF2-40B4-BE49-F238E27FC236}">
                <a16:creationId xmlns:a16="http://schemas.microsoft.com/office/drawing/2014/main" id="{EDDD0B7F-A9EB-2F45-BF1A-2E9813999A5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06AAC6D-38E8-B547-8A56-167358C0C26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4DD28C9-F529-5047-B6FF-09EB9BDA32DB}" type="slidenum">
              <a:rPr lang="en-US" smtClean="0"/>
              <a:t>‹#›</a:t>
            </a:fld>
            <a:endParaRPr lang="en-US"/>
          </a:p>
        </p:txBody>
      </p:sp>
    </p:spTree>
    <p:extLst>
      <p:ext uri="{BB962C8B-B14F-4D97-AF65-F5344CB8AC3E}">
        <p14:creationId xmlns:p14="http://schemas.microsoft.com/office/powerpoint/2010/main" val="22227459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CFA1C9-036A-CF44-B360-699BF644EE98}" type="datetimeFigureOut">
              <a:t>9/25/2023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12E8BE-4BBE-8A43-8656-E20BBFF5E8C9}" type="slidenum">
              <a:t>‹#›</a:t>
            </a:fld>
            <a:endParaRPr lang="en-US"/>
          </a:p>
        </p:txBody>
      </p:sp>
    </p:spTree>
    <p:extLst>
      <p:ext uri="{BB962C8B-B14F-4D97-AF65-F5344CB8AC3E}">
        <p14:creationId xmlns:p14="http://schemas.microsoft.com/office/powerpoint/2010/main" val="16668616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12E8BE-4BBE-8A43-8656-E20BBFF5E8C9}" type="slidenum">
              <a:rPr lang="en-US" smtClean="0"/>
              <a:t>1</a:t>
            </a:fld>
            <a:endParaRPr lang="en-US"/>
          </a:p>
        </p:txBody>
      </p:sp>
    </p:spTree>
    <p:extLst>
      <p:ext uri="{BB962C8B-B14F-4D97-AF65-F5344CB8AC3E}">
        <p14:creationId xmlns:p14="http://schemas.microsoft.com/office/powerpoint/2010/main" val="3581043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DNS involves queries and answers. You will make a query to resolve a web address. In response, your DNS Server, which is typically the Active Directory Server in an enterprise environment, will respond with an answer called a resource record. </a:t>
            </a:r>
          </a:p>
        </p:txBody>
      </p:sp>
      <p:sp>
        <p:nvSpPr>
          <p:cNvPr id="4" name="Slide Number Placeholder 3"/>
          <p:cNvSpPr>
            <a:spLocks noGrp="1"/>
          </p:cNvSpPr>
          <p:nvPr>
            <p:ph type="sldNum" sz="quarter" idx="5"/>
          </p:nvPr>
        </p:nvSpPr>
        <p:spPr/>
        <p:txBody>
          <a:bodyPr/>
          <a:lstStyle/>
          <a:p>
            <a:fld id="{9B12E8BE-4BBE-8A43-8656-E20BBFF5E8C9}" type="slidenum">
              <a:rPr lang="en-US" smtClean="0"/>
              <a:t>2</a:t>
            </a:fld>
            <a:endParaRPr lang="en-US"/>
          </a:p>
        </p:txBody>
      </p:sp>
    </p:spTree>
    <p:extLst>
      <p:ext uri="{BB962C8B-B14F-4D97-AF65-F5344CB8AC3E}">
        <p14:creationId xmlns:p14="http://schemas.microsoft.com/office/powerpoint/2010/main" val="31521614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client within an enterprise network won't be making external DNS queries. Rather, they make requests to the local DNS Server, or DNS Resolver, and it makes the external queries on their behalf. The communication chain for the DNS Resolve can involve up to three other DNS servers to fully resolve any hostname.</a:t>
            </a:r>
          </a:p>
        </p:txBody>
      </p:sp>
      <p:sp>
        <p:nvSpPr>
          <p:cNvPr id="4" name="Slide Number Placeholder 3"/>
          <p:cNvSpPr>
            <a:spLocks noGrp="1"/>
          </p:cNvSpPr>
          <p:nvPr>
            <p:ph type="sldNum" sz="quarter" idx="5"/>
          </p:nvPr>
        </p:nvSpPr>
        <p:spPr/>
        <p:txBody>
          <a:bodyPr/>
          <a:lstStyle/>
          <a:p>
            <a:fld id="{9B12E8BE-4BBE-8A43-8656-E20BBFF5E8C9}" type="slidenum">
              <a:rPr lang="en-US" smtClean="0"/>
              <a:t>3</a:t>
            </a:fld>
            <a:endParaRPr lang="en-US"/>
          </a:p>
        </p:txBody>
      </p:sp>
    </p:spTree>
    <p:extLst>
      <p:ext uri="{BB962C8B-B14F-4D97-AF65-F5344CB8AC3E}">
        <p14:creationId xmlns:p14="http://schemas.microsoft.com/office/powerpoint/2010/main" val="3185725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is the browser cache. This is usually stored for a very short period of time. If you've ever had a problem with a website that was fixed by closing/reopening or browsing with an incognito tab, the root issue probably had something to do with the page being </a:t>
            </a:r>
            <a:r>
              <a:rPr lang="en-US" dirty="0" err="1"/>
              <a:t>cached.Next</a:t>
            </a:r>
            <a:r>
              <a:rPr lang="en-US" dirty="0"/>
              <a:t> is the Operating System cache. This module will be analyzing exactly how this one </a:t>
            </a:r>
            <a:r>
              <a:rPr lang="en-US" dirty="0" err="1"/>
              <a:t>works!Finally</a:t>
            </a:r>
            <a:r>
              <a:rPr lang="en-US" dirty="0"/>
              <a:t> we have the DNS Server's cache. It doesn't make sense for a Server to make hundreds of requests when multiple users are visiting the same page, so this efficiency is very helpful. However, it still presents a security risk.</a:t>
            </a:r>
          </a:p>
        </p:txBody>
      </p:sp>
      <p:sp>
        <p:nvSpPr>
          <p:cNvPr id="4" name="Slide Number Placeholder 3"/>
          <p:cNvSpPr>
            <a:spLocks noGrp="1"/>
          </p:cNvSpPr>
          <p:nvPr>
            <p:ph type="sldNum" sz="quarter" idx="5"/>
          </p:nvPr>
        </p:nvSpPr>
        <p:spPr/>
        <p:txBody>
          <a:bodyPr/>
          <a:lstStyle/>
          <a:p>
            <a:fld id="{9B12E8BE-4BBE-8A43-8656-E20BBFF5E8C9}" type="slidenum">
              <a:rPr lang="en-US" smtClean="0"/>
              <a:t>4</a:t>
            </a:fld>
            <a:endParaRPr lang="en-US"/>
          </a:p>
        </p:txBody>
      </p:sp>
    </p:spTree>
    <p:extLst>
      <p:ext uri="{BB962C8B-B14F-4D97-AF65-F5344CB8AC3E}">
        <p14:creationId xmlns:p14="http://schemas.microsoft.com/office/powerpoint/2010/main" val="3873445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we'll be using a tool called </a:t>
            </a:r>
            <a:r>
              <a:rPr lang="en-US" dirty="0" err="1"/>
              <a:t>Zeek</a:t>
            </a:r>
            <a:r>
              <a:rPr lang="en-US" dirty="0"/>
              <a:t> to analyze the PCAP file. </a:t>
            </a:r>
            <a:r>
              <a:rPr lang="en-US" dirty="0" err="1"/>
              <a:t>Zeek</a:t>
            </a:r>
            <a:r>
              <a:rPr lang="en-US" dirty="0"/>
              <a:t> is an open-source tool that performs session and protocol analysis for network traffic, but also let's us create and use custom scripts. </a:t>
            </a:r>
          </a:p>
        </p:txBody>
      </p:sp>
      <p:sp>
        <p:nvSpPr>
          <p:cNvPr id="4" name="Slide Number Placeholder 3"/>
          <p:cNvSpPr>
            <a:spLocks noGrp="1"/>
          </p:cNvSpPr>
          <p:nvPr>
            <p:ph type="sldNum" sz="quarter" idx="5"/>
          </p:nvPr>
        </p:nvSpPr>
        <p:spPr/>
        <p:txBody>
          <a:bodyPr/>
          <a:lstStyle/>
          <a:p>
            <a:fld id="{9B12E8BE-4BBE-8A43-8656-E20BBFF5E8C9}" type="slidenum">
              <a:rPr lang="en-US" smtClean="0"/>
              <a:t>5</a:t>
            </a:fld>
            <a:endParaRPr lang="en-US"/>
          </a:p>
        </p:txBody>
      </p:sp>
    </p:spTree>
    <p:extLst>
      <p:ext uri="{BB962C8B-B14F-4D97-AF65-F5344CB8AC3E}">
        <p14:creationId xmlns:p14="http://schemas.microsoft.com/office/powerpoint/2010/main" val="24712243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We'll be using a custom script to perform entropy analysis. Entropy is a measure of randomness or diversity of a dataset. Data with full entropy, or high-values, is completely random and no meaningful patterns can be found. Low entropy values indicate an ability or possibility to predict forthcoming values.</a:t>
            </a:r>
          </a:p>
        </p:txBody>
      </p:sp>
      <p:sp>
        <p:nvSpPr>
          <p:cNvPr id="4" name="Slide Number Placeholder 3"/>
          <p:cNvSpPr>
            <a:spLocks noGrp="1"/>
          </p:cNvSpPr>
          <p:nvPr>
            <p:ph type="sldNum" sz="quarter" idx="5"/>
          </p:nvPr>
        </p:nvSpPr>
        <p:spPr/>
        <p:txBody>
          <a:bodyPr/>
          <a:lstStyle/>
          <a:p>
            <a:fld id="{9B12E8BE-4BBE-8A43-8656-E20BBFF5E8C9}" type="slidenum">
              <a:rPr lang="en-US" smtClean="0"/>
              <a:t>6</a:t>
            </a:fld>
            <a:endParaRPr lang="en-US"/>
          </a:p>
        </p:txBody>
      </p:sp>
    </p:spTree>
    <p:extLst>
      <p:ext uri="{BB962C8B-B14F-4D97-AF65-F5344CB8AC3E}">
        <p14:creationId xmlns:p14="http://schemas.microsoft.com/office/powerpoint/2010/main" val="41028069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rse Titl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8ABFBE7-0458-D741-821F-60DAED8C5423}"/>
              </a:ext>
            </a:extLst>
          </p:cNvPr>
          <p:cNvPicPr>
            <a:picLocks noChangeAspect="1"/>
          </p:cNvPicPr>
          <p:nvPr userDrawn="1"/>
        </p:nvPicPr>
        <p:blipFill>
          <a:blip r:embed="rId2"/>
          <a:stretch>
            <a:fillRect/>
          </a:stretch>
        </p:blipFill>
        <p:spPr>
          <a:xfrm>
            <a:off x="-1" y="0"/>
            <a:ext cx="18287999" cy="10286999"/>
          </a:xfrm>
          <a:prstGeom prst="rect">
            <a:avLst/>
          </a:prstGeom>
        </p:spPr>
      </p:pic>
      <p:sp>
        <p:nvSpPr>
          <p:cNvPr id="12" name="Text Placeholder 4"/>
          <p:cNvSpPr>
            <a:spLocks noGrp="1"/>
          </p:cNvSpPr>
          <p:nvPr>
            <p:ph type="body" sz="quarter" idx="10" hasCustomPrompt="1"/>
          </p:nvPr>
        </p:nvSpPr>
        <p:spPr>
          <a:xfrm>
            <a:off x="1042296" y="921052"/>
            <a:ext cx="16222661" cy="3517042"/>
          </a:xfrm>
          <a:prstGeom prst="rect">
            <a:avLst/>
          </a:prstGeom>
        </p:spPr>
        <p:txBody>
          <a:bodyPr lIns="91440" rIns="91440" anchor="b">
            <a:noAutofit/>
          </a:bodyPr>
          <a:lstStyle>
            <a:lvl1pPr marL="0" indent="0">
              <a:lnSpc>
                <a:spcPct val="95000"/>
              </a:lnSpc>
              <a:buNone/>
              <a:defRPr sz="10000" b="1" i="0" spc="0" baseline="0">
                <a:solidFill>
                  <a:srgbClr val="130F25"/>
                </a:solidFill>
                <a:latin typeface="+mj-lt"/>
              </a:defRPr>
            </a:lvl1pPr>
          </a:lstStyle>
          <a:p>
            <a:pPr lvl="0"/>
            <a:r>
              <a:rPr lang="en-US" dirty="0"/>
              <a:t>Title of This Course</a:t>
            </a:r>
            <a:br>
              <a:rPr lang="en-US" dirty="0"/>
            </a:br>
            <a:r>
              <a:rPr lang="en-US" dirty="0"/>
              <a:t>in Title Case</a:t>
            </a:r>
          </a:p>
        </p:txBody>
      </p:sp>
      <p:sp>
        <p:nvSpPr>
          <p:cNvPr id="14" name="Text Placeholder 16"/>
          <p:cNvSpPr>
            <a:spLocks noGrp="1"/>
          </p:cNvSpPr>
          <p:nvPr>
            <p:ph type="body" sz="quarter" idx="12" hasCustomPrompt="1"/>
          </p:nvPr>
        </p:nvSpPr>
        <p:spPr>
          <a:xfrm>
            <a:off x="3574466" y="7324467"/>
            <a:ext cx="9579639" cy="608980"/>
          </a:xfrm>
          <a:prstGeom prst="rect">
            <a:avLst/>
          </a:prstGeom>
        </p:spPr>
        <p:txBody>
          <a:bodyPr lIns="91440" tIns="45720" rIns="91440" anchor="t">
            <a:noAutofit/>
          </a:bodyPr>
          <a:lstStyle>
            <a:lvl1pPr marL="0" indent="0">
              <a:buNone/>
              <a:defRPr sz="3600" b="1" i="0" spc="0">
                <a:solidFill>
                  <a:schemeClr val="accent1"/>
                </a:solidFill>
                <a:latin typeface="PS TT Commons" panose="02000506040000020004" pitchFamily="2" charset="77"/>
                <a:ea typeface="PS TT Commons" panose="02000506040000020004" pitchFamily="2" charset="77"/>
                <a:cs typeface="PS TT Commons" panose="02000506040000020004" pitchFamily="2" charset="77"/>
              </a:defRPr>
            </a:lvl1pPr>
          </a:lstStyle>
          <a:p>
            <a:pPr lvl="0"/>
            <a:r>
              <a:rPr lang="en-US" dirty="0"/>
              <a:t>Author Name</a:t>
            </a:r>
          </a:p>
        </p:txBody>
      </p:sp>
      <p:sp>
        <p:nvSpPr>
          <p:cNvPr id="15" name="Text Placeholder 18"/>
          <p:cNvSpPr>
            <a:spLocks noGrp="1"/>
          </p:cNvSpPr>
          <p:nvPr>
            <p:ph type="body" sz="quarter" idx="13" hasCustomPrompt="1"/>
          </p:nvPr>
        </p:nvSpPr>
        <p:spPr>
          <a:xfrm>
            <a:off x="3574466" y="7926233"/>
            <a:ext cx="9579637" cy="683713"/>
          </a:xfrm>
          <a:prstGeom prst="rect">
            <a:avLst/>
          </a:prstGeom>
        </p:spPr>
        <p:txBody>
          <a:bodyPr lIns="91440" tIns="45720" anchor="t">
            <a:noAutofit/>
          </a:bodyPr>
          <a:lstStyle>
            <a:lvl1pPr marL="0" indent="0">
              <a:buNone/>
              <a:defRPr sz="2400" b="0" i="0" spc="0" baseline="0">
                <a:latin typeface="PS TT Commons" charset="0"/>
                <a:ea typeface="PS TT Commons" charset="0"/>
                <a:cs typeface="PS TT Commons" charset="0"/>
              </a:defRPr>
            </a:lvl1pPr>
          </a:lstStyle>
          <a:p>
            <a:pPr lvl="0"/>
            <a:r>
              <a:rPr lang="en-US" dirty="0"/>
              <a:t>Author Title in Title Case</a:t>
            </a:r>
          </a:p>
        </p:txBody>
      </p:sp>
      <p:sp>
        <p:nvSpPr>
          <p:cNvPr id="16" name="Text Placeholder 20"/>
          <p:cNvSpPr>
            <a:spLocks noGrp="1"/>
          </p:cNvSpPr>
          <p:nvPr>
            <p:ph type="body" sz="quarter" idx="14" hasCustomPrompt="1"/>
          </p:nvPr>
        </p:nvSpPr>
        <p:spPr>
          <a:xfrm>
            <a:off x="3573194" y="8409761"/>
            <a:ext cx="9580909" cy="825287"/>
          </a:xfrm>
          <a:prstGeom prst="rect">
            <a:avLst/>
          </a:prstGeom>
        </p:spPr>
        <p:txBody>
          <a:bodyPr lIns="91440" anchor="ctr">
            <a:noAutofit/>
          </a:bodyPr>
          <a:lstStyle>
            <a:lvl1pPr marL="0" indent="0">
              <a:buNone/>
              <a:defRPr sz="2200" b="0" i="0" spc="0" baseline="0">
                <a:latin typeface="PS TT Commons" charset="0"/>
                <a:ea typeface="PS TT Commons" charset="0"/>
                <a:cs typeface="PS TT Commons" charset="0"/>
              </a:defRPr>
            </a:lvl1pPr>
          </a:lstStyle>
          <a:p>
            <a:pPr lvl="0"/>
            <a:r>
              <a:rPr lang="en-US" dirty="0">
                <a:effectLst/>
              </a:rPr>
              <a:t>@</a:t>
            </a:r>
            <a:r>
              <a:rPr lang="en-US" dirty="0" err="1">
                <a:effectLst/>
              </a:rPr>
              <a:t>socialmedia</a:t>
            </a:r>
            <a:r>
              <a:rPr lang="en-US" dirty="0">
                <a:effectLst/>
              </a:rPr>
              <a:t>   |   </a:t>
            </a:r>
            <a:r>
              <a:rPr lang="en-US" dirty="0" err="1">
                <a:effectLst/>
              </a:rPr>
              <a:t>www.authorsite.com</a:t>
            </a:r>
            <a:endParaRPr lang="en-US" dirty="0"/>
          </a:p>
        </p:txBody>
      </p:sp>
      <p:sp>
        <p:nvSpPr>
          <p:cNvPr id="18" name="Picture Placeholder 22"/>
          <p:cNvSpPr>
            <a:spLocks noGrp="1" noChangeAspect="1"/>
          </p:cNvSpPr>
          <p:nvPr>
            <p:ph type="pic" sz="quarter" idx="15" hasCustomPrompt="1"/>
          </p:nvPr>
        </p:nvSpPr>
        <p:spPr>
          <a:xfrm>
            <a:off x="1030653" y="7105955"/>
            <a:ext cx="2066544" cy="2066544"/>
          </a:xfrm>
          <a:prstGeom prst="ellipse">
            <a:avLst/>
          </a:prstGeom>
          <a:solidFill>
            <a:schemeClr val="bg1">
              <a:lumMod val="95000"/>
            </a:schemeClr>
          </a:solidFill>
          <a:ln w="3175">
            <a:noFill/>
          </a:ln>
        </p:spPr>
        <p:txBody>
          <a:bodyPr anchor="ctr">
            <a:normAutofit/>
          </a:bodyPr>
          <a:lstStyle>
            <a:lvl1pPr algn="ctr">
              <a:defRPr sz="2200" b="0" i="0">
                <a:latin typeface="PS TT Commons" charset="0"/>
                <a:ea typeface="PS TT Commons" charset="0"/>
                <a:cs typeface="PS TT Commons" charset="0"/>
              </a:defRPr>
            </a:lvl1pPr>
          </a:lstStyle>
          <a:p>
            <a:r>
              <a:rPr lang="en-US" dirty="0"/>
              <a:t>Click to insert photo</a:t>
            </a:r>
          </a:p>
        </p:txBody>
      </p:sp>
      <p:sp>
        <p:nvSpPr>
          <p:cNvPr id="17" name="Text Placeholder 16">
            <a:extLst>
              <a:ext uri="{FF2B5EF4-FFF2-40B4-BE49-F238E27FC236}">
                <a16:creationId xmlns:a16="http://schemas.microsoft.com/office/drawing/2014/main" id="{D3866C99-D4C3-BE4A-8BC7-1EDFA524F625}"/>
              </a:ext>
            </a:extLst>
          </p:cNvPr>
          <p:cNvSpPr>
            <a:spLocks noGrp="1"/>
          </p:cNvSpPr>
          <p:nvPr>
            <p:ph type="body" sz="quarter" idx="16" hasCustomPrompt="1"/>
          </p:nvPr>
        </p:nvSpPr>
        <p:spPr>
          <a:xfrm>
            <a:off x="1013720" y="4740793"/>
            <a:ext cx="9579639" cy="608980"/>
          </a:xfrm>
          <a:prstGeom prst="rect">
            <a:avLst/>
          </a:prstGeom>
        </p:spPr>
        <p:txBody>
          <a:bodyPr lIns="91440" tIns="45720" rIns="91440" anchor="t">
            <a:noAutofit/>
          </a:bodyPr>
          <a:lstStyle>
            <a:lvl1pPr marL="0" indent="0">
              <a:buNone/>
              <a:defRPr sz="4200" b="1" i="0" spc="0">
                <a:solidFill>
                  <a:schemeClr val="tx1"/>
                </a:solidFill>
                <a:latin typeface="+mn-lt"/>
                <a:ea typeface="PS TT Commons" panose="02000506040000020004" pitchFamily="2" charset="77"/>
                <a:cs typeface="PS TT Commons" panose="02000506040000020004" pitchFamily="2" charset="77"/>
              </a:defRPr>
            </a:lvl1pPr>
          </a:lstStyle>
          <a:p>
            <a:pPr lvl="0"/>
            <a:r>
              <a:rPr lang="en-US" dirty="0"/>
              <a:t>Module Two Title in Title Case</a:t>
            </a:r>
          </a:p>
        </p:txBody>
      </p:sp>
      <p:pic>
        <p:nvPicPr>
          <p:cNvPr id="10" name="Picture 9">
            <a:extLst>
              <a:ext uri="{FF2B5EF4-FFF2-40B4-BE49-F238E27FC236}">
                <a16:creationId xmlns:a16="http://schemas.microsoft.com/office/drawing/2014/main" id="{256B1A3E-D077-74FC-602C-3057FEBBDED3}"/>
              </a:ext>
            </a:extLst>
          </p:cNvPr>
          <p:cNvPicPr>
            <a:picLocks noChangeAspect="1"/>
          </p:cNvPicPr>
          <p:nvPr userDrawn="1"/>
        </p:nvPicPr>
        <p:blipFill>
          <a:blip r:embed="rId3"/>
          <a:srcRect/>
          <a:stretch/>
        </p:blipFill>
        <p:spPr>
          <a:xfrm>
            <a:off x="-5095" y="7105955"/>
            <a:ext cx="1023041" cy="2066544"/>
          </a:xfrm>
          <a:prstGeom prst="rect">
            <a:avLst/>
          </a:prstGeom>
        </p:spPr>
      </p:pic>
      <p:pic>
        <p:nvPicPr>
          <p:cNvPr id="19" name="Picture 18">
            <a:extLst>
              <a:ext uri="{FF2B5EF4-FFF2-40B4-BE49-F238E27FC236}">
                <a16:creationId xmlns:a16="http://schemas.microsoft.com/office/drawing/2014/main" id="{FD1784DD-C1C0-7355-E85E-0782B416E31F}"/>
              </a:ext>
            </a:extLst>
          </p:cNvPr>
          <p:cNvPicPr>
            <a:picLocks noChangeAspect="1"/>
          </p:cNvPicPr>
          <p:nvPr userDrawn="1"/>
        </p:nvPicPr>
        <p:blipFill>
          <a:blip r:embed="rId4"/>
          <a:srcRect/>
          <a:stretch/>
        </p:blipFill>
        <p:spPr>
          <a:xfrm>
            <a:off x="14178390" y="8149458"/>
            <a:ext cx="2066542" cy="1023041"/>
          </a:xfrm>
          <a:prstGeom prst="rect">
            <a:avLst/>
          </a:prstGeom>
        </p:spPr>
      </p:pic>
      <p:pic>
        <p:nvPicPr>
          <p:cNvPr id="22" name="Picture 21">
            <a:extLst>
              <a:ext uri="{FF2B5EF4-FFF2-40B4-BE49-F238E27FC236}">
                <a16:creationId xmlns:a16="http://schemas.microsoft.com/office/drawing/2014/main" id="{F7FE0160-14C1-64F6-0F7F-DE97CF2B1E8B}"/>
              </a:ext>
            </a:extLst>
          </p:cNvPr>
          <p:cNvPicPr>
            <a:picLocks noChangeAspect="1"/>
          </p:cNvPicPr>
          <p:nvPr userDrawn="1"/>
        </p:nvPicPr>
        <p:blipFill>
          <a:blip r:embed="rId5"/>
          <a:srcRect/>
          <a:stretch/>
        </p:blipFill>
        <p:spPr>
          <a:xfrm>
            <a:off x="16246177" y="7105955"/>
            <a:ext cx="1023041" cy="2066544"/>
          </a:xfrm>
          <a:prstGeom prst="rect">
            <a:avLst/>
          </a:prstGeom>
        </p:spPr>
      </p:pic>
      <p:pic>
        <p:nvPicPr>
          <p:cNvPr id="26" name="Picture 25">
            <a:extLst>
              <a:ext uri="{FF2B5EF4-FFF2-40B4-BE49-F238E27FC236}">
                <a16:creationId xmlns:a16="http://schemas.microsoft.com/office/drawing/2014/main" id="{CE562FF7-2DED-06A4-2989-65DBC09D94F8}"/>
              </a:ext>
            </a:extLst>
          </p:cNvPr>
          <p:cNvPicPr>
            <a:picLocks noChangeAspect="1"/>
          </p:cNvPicPr>
          <p:nvPr userDrawn="1"/>
        </p:nvPicPr>
        <p:blipFill>
          <a:blip r:embed="rId6"/>
          <a:srcRect/>
          <a:stretch/>
        </p:blipFill>
        <p:spPr>
          <a:xfrm>
            <a:off x="17264958" y="7105955"/>
            <a:ext cx="1023041" cy="2066544"/>
          </a:xfrm>
          <a:prstGeom prst="rect">
            <a:avLst/>
          </a:prstGeom>
        </p:spPr>
      </p:pic>
      <p:grpSp>
        <p:nvGrpSpPr>
          <p:cNvPr id="31" name="Group 30">
            <a:extLst>
              <a:ext uri="{FF2B5EF4-FFF2-40B4-BE49-F238E27FC236}">
                <a16:creationId xmlns:a16="http://schemas.microsoft.com/office/drawing/2014/main" id="{4274DB3C-399B-DE78-6602-0F44F7554F48}"/>
              </a:ext>
            </a:extLst>
          </p:cNvPr>
          <p:cNvGrpSpPr/>
          <p:nvPr userDrawn="1"/>
        </p:nvGrpSpPr>
        <p:grpSpPr>
          <a:xfrm>
            <a:off x="0" y="-1699793"/>
            <a:ext cx="12179808" cy="1307592"/>
            <a:chOff x="0" y="-1699793"/>
            <a:chExt cx="12179808" cy="1307592"/>
          </a:xfrm>
        </p:grpSpPr>
        <p:grpSp>
          <p:nvGrpSpPr>
            <p:cNvPr id="32" name="Group 31">
              <a:extLst>
                <a:ext uri="{FF2B5EF4-FFF2-40B4-BE49-F238E27FC236}">
                  <a16:creationId xmlns:a16="http://schemas.microsoft.com/office/drawing/2014/main" id="{1C479DA0-DD45-E363-9E6B-A5D998F4CBC8}"/>
                </a:ext>
              </a:extLst>
            </p:cNvPr>
            <p:cNvGrpSpPr/>
            <p:nvPr userDrawn="1"/>
          </p:nvGrpSpPr>
          <p:grpSpPr>
            <a:xfrm>
              <a:off x="0" y="-1699793"/>
              <a:ext cx="12179808" cy="1307592"/>
              <a:chOff x="0" y="-1572769"/>
              <a:chExt cx="12179808" cy="1307592"/>
            </a:xfrm>
          </p:grpSpPr>
          <p:sp>
            <p:nvSpPr>
              <p:cNvPr id="34" name="Rectangle 33">
                <a:extLst>
                  <a:ext uri="{FF2B5EF4-FFF2-40B4-BE49-F238E27FC236}">
                    <a16:creationId xmlns:a16="http://schemas.microsoft.com/office/drawing/2014/main" id="{22B9192F-3F66-7CC9-9CA9-4B15D0CE07D8}"/>
                  </a:ext>
                </a:extLst>
              </p:cNvPr>
              <p:cNvSpPr/>
              <p:nvPr userDrawn="1"/>
            </p:nvSpPr>
            <p:spPr>
              <a:xfrm>
                <a:off x="3803904" y="-1572769"/>
                <a:ext cx="8375904" cy="1303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5" name="Rectangle 34">
                <a:extLst>
                  <a:ext uri="{FF2B5EF4-FFF2-40B4-BE49-F238E27FC236}">
                    <a16:creationId xmlns:a16="http://schemas.microsoft.com/office/drawing/2014/main" id="{5FB1DC01-63AD-121D-78F2-3CBE9507EFC4}"/>
                  </a:ext>
                </a:extLst>
              </p:cNvPr>
              <p:cNvSpPr/>
              <p:nvPr userDrawn="1"/>
            </p:nvSpPr>
            <p:spPr>
              <a:xfrm>
                <a:off x="0" y="-1572769"/>
                <a:ext cx="3792754" cy="13075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2B56BEBF-3ED7-EB98-7DFE-16A178A1859A}"/>
                  </a:ext>
                </a:extLst>
              </p:cNvPr>
              <p:cNvSpPr txBox="1"/>
              <p:nvPr userDrawn="1"/>
            </p:nvSpPr>
            <p:spPr>
              <a:xfrm>
                <a:off x="210315" y="-1226305"/>
                <a:ext cx="3207442" cy="640080"/>
              </a:xfrm>
              <a:prstGeom prst="rect">
                <a:avLst/>
              </a:prstGeom>
            </p:spPr>
            <p:txBody>
              <a:bodyPr vert="horz" wrap="none" lIns="0" tIns="32970" rIns="65939" bIns="32970" rtlCol="0" anchor="ctr" anchorCtr="0">
                <a:noAutofit/>
              </a:bodyPr>
              <a:lstStyle/>
              <a:p>
                <a:pPr marL="0" marR="0" indent="0" algn="r" defTabSz="439502"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a:ln>
                      <a:noFill/>
                    </a:ln>
                    <a:solidFill>
                      <a:schemeClr val="bg1"/>
                    </a:solidFill>
                    <a:effectLst/>
                    <a:uLnTx/>
                    <a:uFillTx/>
                    <a:latin typeface="+mn-lt"/>
                    <a:ea typeface="PS TT Commons" charset="0"/>
                    <a:cs typeface="PS TT Commons" charset="0"/>
                  </a:rPr>
                  <a:t>Font check</a:t>
                </a:r>
              </a:p>
              <a:p>
                <a:pPr marL="0" marR="0" indent="0" algn="r" defTabSz="439502"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a:ln>
                      <a:noFill/>
                    </a:ln>
                    <a:solidFill>
                      <a:schemeClr val="bg1"/>
                    </a:solidFill>
                    <a:effectLst/>
                    <a:uLnTx/>
                    <a:uFillTx/>
                    <a:latin typeface="PS TT Commons" charset="0"/>
                    <a:ea typeface="PS TT Commons" charset="0"/>
                    <a:cs typeface="PS TT Commons" charset="0"/>
                  </a:rPr>
                  <a:t>Do they match?</a:t>
                </a:r>
              </a:p>
            </p:txBody>
          </p:sp>
        </p:grpSp>
        <p:pic>
          <p:nvPicPr>
            <p:cNvPr id="33" name="Picture 32" descr="A picture containing logo&#10;&#10;Description automatically generated">
              <a:extLst>
                <a:ext uri="{FF2B5EF4-FFF2-40B4-BE49-F238E27FC236}">
                  <a16:creationId xmlns:a16="http://schemas.microsoft.com/office/drawing/2014/main" id="{1C09E40F-CFA1-5651-CD59-8D2ACE6DF9A5}"/>
                </a:ext>
              </a:extLst>
            </p:cNvPr>
            <p:cNvPicPr>
              <a:picLocks noChangeAspect="1"/>
            </p:cNvPicPr>
            <p:nvPr userDrawn="1"/>
          </p:nvPicPr>
          <p:blipFill>
            <a:blip r:embed="rId7"/>
            <a:stretch>
              <a:fillRect/>
            </a:stretch>
          </p:blipFill>
          <p:spPr>
            <a:xfrm>
              <a:off x="4003069" y="-1629729"/>
              <a:ext cx="8005009" cy="1222987"/>
            </a:xfrm>
            <a:prstGeom prst="rect">
              <a:avLst/>
            </a:prstGeom>
          </p:spPr>
        </p:pic>
      </p:grpSp>
    </p:spTree>
    <p:extLst>
      <p:ext uri="{BB962C8B-B14F-4D97-AF65-F5344CB8AC3E}">
        <p14:creationId xmlns:p14="http://schemas.microsoft.com/office/powerpoint/2010/main" val="3731241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opic or Category with Large Icon 1">
    <p:bg>
      <p:bgPr>
        <a:solidFill>
          <a:schemeClr val="accent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8794750" y="3361508"/>
            <a:ext cx="7329914" cy="1845492"/>
          </a:xfrm>
          <a:prstGeom prst="rect">
            <a:avLst/>
          </a:prstGeom>
        </p:spPr>
        <p:txBody>
          <a:bodyPr anchor="b">
            <a:noAutofit/>
          </a:bodyPr>
          <a:lstStyle>
            <a:lvl1pPr marL="0" indent="0">
              <a:spcBef>
                <a:spcPts val="0"/>
              </a:spcBef>
              <a:buNone/>
              <a:defRPr sz="4800" b="1" i="0">
                <a:solidFill>
                  <a:schemeClr val="bg1"/>
                </a:solidFill>
                <a:latin typeface="+mj-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Topic or Title Introduction</a:t>
            </a:r>
          </a:p>
        </p:txBody>
      </p:sp>
      <p:sp>
        <p:nvSpPr>
          <p:cNvPr id="5" name="Text Placeholder 7"/>
          <p:cNvSpPr>
            <a:spLocks noGrp="1"/>
          </p:cNvSpPr>
          <p:nvPr>
            <p:ph type="body" sz="quarter" idx="13" hasCustomPrompt="1"/>
          </p:nvPr>
        </p:nvSpPr>
        <p:spPr>
          <a:xfrm>
            <a:off x="8794750" y="5600009"/>
            <a:ext cx="7329914" cy="2600326"/>
          </a:xfrm>
          <a:prstGeom prst="rect">
            <a:avLst/>
          </a:prstGeom>
        </p:spPr>
        <p:txBody>
          <a:bodyPr anchor="t">
            <a:noAutofit/>
          </a:bodyPr>
          <a:lstStyle>
            <a:lvl1pPr marL="0" indent="0" algn="l">
              <a:lnSpc>
                <a:spcPct val="110000"/>
              </a:lnSpc>
              <a:spcBef>
                <a:spcPts val="0"/>
              </a:spcBef>
              <a:buNone/>
              <a:defRPr sz="3200" b="0" i="0" baseline="0">
                <a:solidFill>
                  <a:schemeClr val="bg1"/>
                </a:solidFill>
                <a:latin typeface="+mn-lt"/>
                <a:ea typeface="PS TT Commons" charset="0"/>
                <a:cs typeface="PS TT Commons" charset="0"/>
              </a:defRPr>
            </a:lvl1pPr>
          </a:lstStyle>
          <a:p>
            <a:pPr lvl="0"/>
            <a:r>
              <a:rPr lang="en-US"/>
              <a:t>Add a short bit of description text in this area. This should be a quick intro slide to an idea without a lot of text. Stick to a few sentences.</a:t>
            </a:r>
            <a:endParaRPr lang="en-US" dirty="0"/>
          </a:p>
        </p:txBody>
      </p:sp>
      <p:sp>
        <p:nvSpPr>
          <p:cNvPr id="6" name="Content Placeholder 2">
            <a:extLst>
              <a:ext uri="{FF2B5EF4-FFF2-40B4-BE49-F238E27FC236}">
                <a16:creationId xmlns:a16="http://schemas.microsoft.com/office/drawing/2014/main" id="{D1EB0284-E245-B86C-B7FF-B4201BEBC5BB}"/>
              </a:ext>
            </a:extLst>
          </p:cNvPr>
          <p:cNvSpPr>
            <a:spLocks noGrp="1"/>
          </p:cNvSpPr>
          <p:nvPr>
            <p:ph sz="quarter" idx="14" hasCustomPrompt="1"/>
          </p:nvPr>
        </p:nvSpPr>
        <p:spPr>
          <a:xfrm>
            <a:off x="819152" y="841375"/>
            <a:ext cx="7175500" cy="8604250"/>
          </a:xfrm>
        </p:spPr>
        <p:txBody>
          <a:bodyPr anchor="ctr"/>
          <a:lstStyle>
            <a:lvl1pPr algn="ctr">
              <a:defRPr>
                <a:solidFill>
                  <a:schemeClr val="bg1"/>
                </a:solidFill>
              </a:defRPr>
            </a:lvl1pPr>
          </a:lstStyle>
          <a:p>
            <a:pPr lvl="0"/>
            <a:r>
              <a:rPr lang="en-US" dirty="0"/>
              <a:t>Insert icon only</a:t>
            </a:r>
          </a:p>
        </p:txBody>
      </p:sp>
    </p:spTree>
    <p:extLst>
      <p:ext uri="{BB962C8B-B14F-4D97-AF65-F5344CB8AC3E}">
        <p14:creationId xmlns:p14="http://schemas.microsoft.com/office/powerpoint/2010/main" val="1883990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opic or Category with Large Icon 1 - blue">
    <p:bg>
      <p:bgPr>
        <a:solidFill>
          <a:schemeClr val="accent6"/>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8794750" y="3361508"/>
            <a:ext cx="7329914" cy="1845492"/>
          </a:xfrm>
          <a:prstGeom prst="rect">
            <a:avLst/>
          </a:prstGeom>
        </p:spPr>
        <p:txBody>
          <a:bodyPr anchor="b">
            <a:noAutofit/>
          </a:bodyPr>
          <a:lstStyle>
            <a:lvl1pPr marL="0" indent="0">
              <a:spcBef>
                <a:spcPts val="0"/>
              </a:spcBef>
              <a:buNone/>
              <a:defRPr sz="4800" b="1" i="0">
                <a:solidFill>
                  <a:schemeClr val="bg1"/>
                </a:solidFill>
                <a:latin typeface="+mj-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Topic or Title Introduction</a:t>
            </a:r>
          </a:p>
        </p:txBody>
      </p:sp>
      <p:sp>
        <p:nvSpPr>
          <p:cNvPr id="5" name="Text Placeholder 7"/>
          <p:cNvSpPr>
            <a:spLocks noGrp="1"/>
          </p:cNvSpPr>
          <p:nvPr>
            <p:ph type="body" sz="quarter" idx="13" hasCustomPrompt="1"/>
          </p:nvPr>
        </p:nvSpPr>
        <p:spPr>
          <a:xfrm>
            <a:off x="8794750" y="5600009"/>
            <a:ext cx="7329914" cy="2600326"/>
          </a:xfrm>
          <a:prstGeom prst="rect">
            <a:avLst/>
          </a:prstGeom>
        </p:spPr>
        <p:txBody>
          <a:bodyPr anchor="t">
            <a:noAutofit/>
          </a:bodyPr>
          <a:lstStyle>
            <a:lvl1pPr marL="0" indent="0" algn="l">
              <a:lnSpc>
                <a:spcPct val="110000"/>
              </a:lnSpc>
              <a:spcBef>
                <a:spcPts val="0"/>
              </a:spcBef>
              <a:buNone/>
              <a:defRPr sz="3200" b="0" i="0" baseline="0">
                <a:solidFill>
                  <a:schemeClr val="bg1"/>
                </a:solidFill>
                <a:latin typeface="+mn-lt"/>
                <a:ea typeface="PS TT Commons" charset="0"/>
                <a:cs typeface="PS TT Commons" charset="0"/>
              </a:defRPr>
            </a:lvl1pPr>
          </a:lstStyle>
          <a:p>
            <a:pPr lvl="0"/>
            <a:r>
              <a:rPr lang="en-US"/>
              <a:t>Add a short bit of description text in this area. This should be a quick intro slide to an idea without a lot of text. Stick to a few sentences.</a:t>
            </a:r>
            <a:endParaRPr lang="en-US" dirty="0"/>
          </a:p>
        </p:txBody>
      </p:sp>
      <p:sp>
        <p:nvSpPr>
          <p:cNvPr id="6" name="Content Placeholder 2">
            <a:extLst>
              <a:ext uri="{FF2B5EF4-FFF2-40B4-BE49-F238E27FC236}">
                <a16:creationId xmlns:a16="http://schemas.microsoft.com/office/drawing/2014/main" id="{D1EB0284-E245-B86C-B7FF-B4201BEBC5BB}"/>
              </a:ext>
            </a:extLst>
          </p:cNvPr>
          <p:cNvSpPr>
            <a:spLocks noGrp="1"/>
          </p:cNvSpPr>
          <p:nvPr>
            <p:ph sz="quarter" idx="14" hasCustomPrompt="1"/>
          </p:nvPr>
        </p:nvSpPr>
        <p:spPr>
          <a:xfrm>
            <a:off x="819152" y="841375"/>
            <a:ext cx="7175500" cy="8604250"/>
          </a:xfrm>
        </p:spPr>
        <p:txBody>
          <a:bodyPr anchor="ctr"/>
          <a:lstStyle>
            <a:lvl1pPr algn="ctr">
              <a:defRPr>
                <a:solidFill>
                  <a:schemeClr val="bg1"/>
                </a:solidFill>
              </a:defRPr>
            </a:lvl1pPr>
          </a:lstStyle>
          <a:p>
            <a:pPr lvl="0"/>
            <a:r>
              <a:rPr lang="en-US" dirty="0"/>
              <a:t>Insert icon only</a:t>
            </a:r>
          </a:p>
        </p:txBody>
      </p:sp>
    </p:spTree>
    <p:extLst>
      <p:ext uri="{BB962C8B-B14F-4D97-AF65-F5344CB8AC3E}">
        <p14:creationId xmlns:p14="http://schemas.microsoft.com/office/powerpoint/2010/main" val="2227361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opic or Category with Large Icon 2">
    <p:bg>
      <p:bgPr>
        <a:solidFill>
          <a:schemeClr val="accent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1" hasCustomPrompt="1"/>
          </p:nvPr>
        </p:nvSpPr>
        <p:spPr>
          <a:xfrm>
            <a:off x="1663341" y="5992498"/>
            <a:ext cx="14961326" cy="1114424"/>
          </a:xfrm>
          <a:prstGeom prst="rect">
            <a:avLst/>
          </a:prstGeom>
        </p:spPr>
        <p:txBody>
          <a:bodyPr anchor="ctr">
            <a:noAutofit/>
          </a:bodyPr>
          <a:lstStyle>
            <a:lvl1pPr marL="0" indent="0" algn="ctr">
              <a:buNone/>
              <a:defRPr sz="4800" b="1" i="0">
                <a:solidFill>
                  <a:schemeClr val="bg1"/>
                </a:solidFill>
                <a:latin typeface="+mj-lt"/>
                <a:ea typeface="PS TT Commons" panose="02000506040000020004" pitchFamily="2" charset="77"/>
                <a:cs typeface="PS TT Commons" panose="02000506040000020004" pitchFamily="2" charset="77"/>
              </a:defRPr>
            </a:lvl1pPr>
          </a:lstStyle>
          <a:p>
            <a:pPr lvl="0"/>
            <a:r>
              <a:rPr lang="en-US"/>
              <a:t>Topic or Title Introduction</a:t>
            </a:r>
          </a:p>
        </p:txBody>
      </p:sp>
      <p:sp>
        <p:nvSpPr>
          <p:cNvPr id="8" name="Text Placeholder 7"/>
          <p:cNvSpPr>
            <a:spLocks noGrp="1"/>
          </p:cNvSpPr>
          <p:nvPr>
            <p:ph type="body" sz="quarter" idx="12" hasCustomPrompt="1"/>
          </p:nvPr>
        </p:nvSpPr>
        <p:spPr>
          <a:xfrm>
            <a:off x="4522620" y="7245353"/>
            <a:ext cx="9242768" cy="1708160"/>
          </a:xfrm>
          <a:prstGeom prst="rect">
            <a:avLst/>
          </a:prstGeom>
        </p:spPr>
        <p:txBody>
          <a:bodyPr anchor="t">
            <a:noAutofit/>
          </a:bodyPr>
          <a:lstStyle>
            <a:lvl1pPr marL="0" indent="0" algn="ctr">
              <a:lnSpc>
                <a:spcPct val="110000"/>
              </a:lnSpc>
              <a:spcBef>
                <a:spcPts val="0"/>
              </a:spcBef>
              <a:buNone/>
              <a:defRPr sz="3200" b="1" i="0" baseline="0">
                <a:solidFill>
                  <a:schemeClr val="bg1"/>
                </a:solidFill>
                <a:latin typeface="+mn-lt"/>
                <a:ea typeface="PS TT Commons DemiBold" panose="02000506040000020004" pitchFamily="2" charset="77"/>
                <a:cs typeface="PS TT Commons DemiBold" panose="02000506040000020004" pitchFamily="2" charset="77"/>
              </a:defRPr>
            </a:lvl1pPr>
          </a:lstStyle>
          <a:p>
            <a:pPr lvl="0"/>
            <a:r>
              <a:rPr lang="en-US"/>
              <a:t>Add a short bit of description text in this area. This should be a quick intro slide to an idea without a lot of text. Stick to a few sentences.</a:t>
            </a:r>
            <a:endParaRPr lang="en-US" dirty="0"/>
          </a:p>
        </p:txBody>
      </p:sp>
      <p:sp>
        <p:nvSpPr>
          <p:cNvPr id="7" name="Content Placeholder 6">
            <a:extLst>
              <a:ext uri="{FF2B5EF4-FFF2-40B4-BE49-F238E27FC236}">
                <a16:creationId xmlns:a16="http://schemas.microsoft.com/office/drawing/2014/main" id="{F0ECD042-E653-E6E0-6AD3-735AFF2ECD32}"/>
              </a:ext>
            </a:extLst>
          </p:cNvPr>
          <p:cNvSpPr>
            <a:spLocks noGrp="1"/>
          </p:cNvSpPr>
          <p:nvPr>
            <p:ph sz="quarter" idx="13" hasCustomPrompt="1"/>
          </p:nvPr>
        </p:nvSpPr>
        <p:spPr>
          <a:xfrm>
            <a:off x="3300547" y="693738"/>
            <a:ext cx="11686906" cy="4916487"/>
          </a:xfrm>
        </p:spPr>
        <p:txBody>
          <a:bodyPr anchor="ctr"/>
          <a:lstStyle>
            <a:lvl1pPr algn="ctr">
              <a:defRPr>
                <a:solidFill>
                  <a:schemeClr val="bg1"/>
                </a:solidFill>
              </a:defRPr>
            </a:lvl1pPr>
          </a:lstStyle>
          <a:p>
            <a:pPr lvl="0"/>
            <a:r>
              <a:rPr lang="en-US" dirty="0"/>
              <a:t>Insert icon only</a:t>
            </a:r>
          </a:p>
        </p:txBody>
      </p:sp>
    </p:spTree>
    <p:extLst>
      <p:ext uri="{BB962C8B-B14F-4D97-AF65-F5344CB8AC3E}">
        <p14:creationId xmlns:p14="http://schemas.microsoft.com/office/powerpoint/2010/main" val="13892693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opic or Category with Large Icon 2 - blue">
    <p:bg>
      <p:bgPr>
        <a:solidFill>
          <a:schemeClr val="accent6"/>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1" hasCustomPrompt="1"/>
          </p:nvPr>
        </p:nvSpPr>
        <p:spPr>
          <a:xfrm>
            <a:off x="1663341" y="5992498"/>
            <a:ext cx="14961326" cy="1114424"/>
          </a:xfrm>
          <a:prstGeom prst="rect">
            <a:avLst/>
          </a:prstGeom>
        </p:spPr>
        <p:txBody>
          <a:bodyPr anchor="ctr">
            <a:noAutofit/>
          </a:bodyPr>
          <a:lstStyle>
            <a:lvl1pPr marL="0" indent="0" algn="ctr">
              <a:buNone/>
              <a:defRPr sz="4800" b="1" i="0">
                <a:solidFill>
                  <a:schemeClr val="bg1"/>
                </a:solidFill>
                <a:latin typeface="+mj-lt"/>
                <a:ea typeface="PS TT Commons" panose="02000506040000020004" pitchFamily="2" charset="77"/>
                <a:cs typeface="PS TT Commons" panose="02000506040000020004" pitchFamily="2" charset="77"/>
              </a:defRPr>
            </a:lvl1pPr>
          </a:lstStyle>
          <a:p>
            <a:pPr lvl="0"/>
            <a:r>
              <a:rPr lang="en-US"/>
              <a:t>Topic or Title Introduction</a:t>
            </a:r>
          </a:p>
        </p:txBody>
      </p:sp>
      <p:sp>
        <p:nvSpPr>
          <p:cNvPr id="8" name="Text Placeholder 7"/>
          <p:cNvSpPr>
            <a:spLocks noGrp="1"/>
          </p:cNvSpPr>
          <p:nvPr>
            <p:ph type="body" sz="quarter" idx="12" hasCustomPrompt="1"/>
          </p:nvPr>
        </p:nvSpPr>
        <p:spPr>
          <a:xfrm>
            <a:off x="4522620" y="7245353"/>
            <a:ext cx="9242768" cy="1708160"/>
          </a:xfrm>
          <a:prstGeom prst="rect">
            <a:avLst/>
          </a:prstGeom>
        </p:spPr>
        <p:txBody>
          <a:bodyPr anchor="t">
            <a:noAutofit/>
          </a:bodyPr>
          <a:lstStyle>
            <a:lvl1pPr marL="0" indent="0" algn="ctr">
              <a:lnSpc>
                <a:spcPct val="110000"/>
              </a:lnSpc>
              <a:spcBef>
                <a:spcPts val="0"/>
              </a:spcBef>
              <a:buNone/>
              <a:defRPr sz="3200" b="1" i="0" baseline="0">
                <a:solidFill>
                  <a:schemeClr val="bg1"/>
                </a:solidFill>
                <a:latin typeface="+mn-lt"/>
                <a:ea typeface="PS TT Commons DemiBold" panose="02000506040000020004" pitchFamily="2" charset="77"/>
                <a:cs typeface="PS TT Commons DemiBold" panose="02000506040000020004" pitchFamily="2" charset="77"/>
              </a:defRPr>
            </a:lvl1pPr>
          </a:lstStyle>
          <a:p>
            <a:pPr lvl="0"/>
            <a:r>
              <a:rPr lang="en-US"/>
              <a:t>Add a short bit of description text in this area. This should be a quick intro slide to an idea without a lot of text. Stick to a few sentences.</a:t>
            </a:r>
            <a:endParaRPr lang="en-US" dirty="0"/>
          </a:p>
        </p:txBody>
      </p:sp>
      <p:sp>
        <p:nvSpPr>
          <p:cNvPr id="7" name="Content Placeholder 6">
            <a:extLst>
              <a:ext uri="{FF2B5EF4-FFF2-40B4-BE49-F238E27FC236}">
                <a16:creationId xmlns:a16="http://schemas.microsoft.com/office/drawing/2014/main" id="{F0ECD042-E653-E6E0-6AD3-735AFF2ECD32}"/>
              </a:ext>
            </a:extLst>
          </p:cNvPr>
          <p:cNvSpPr>
            <a:spLocks noGrp="1"/>
          </p:cNvSpPr>
          <p:nvPr>
            <p:ph sz="quarter" idx="13" hasCustomPrompt="1"/>
          </p:nvPr>
        </p:nvSpPr>
        <p:spPr>
          <a:xfrm>
            <a:off x="3300547" y="693738"/>
            <a:ext cx="11686906" cy="4916487"/>
          </a:xfrm>
        </p:spPr>
        <p:txBody>
          <a:bodyPr anchor="ctr"/>
          <a:lstStyle>
            <a:lvl1pPr algn="ctr">
              <a:defRPr>
                <a:solidFill>
                  <a:schemeClr val="bg1"/>
                </a:solidFill>
              </a:defRPr>
            </a:lvl1pPr>
          </a:lstStyle>
          <a:p>
            <a:pPr lvl="0"/>
            <a:r>
              <a:rPr lang="en-US" dirty="0"/>
              <a:t>Insert icon only</a:t>
            </a:r>
          </a:p>
        </p:txBody>
      </p:sp>
    </p:spTree>
    <p:extLst>
      <p:ext uri="{BB962C8B-B14F-4D97-AF65-F5344CB8AC3E}">
        <p14:creationId xmlns:p14="http://schemas.microsoft.com/office/powerpoint/2010/main" val="18868350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Six Item List with Icons">
    <p:spTree>
      <p:nvGrpSpPr>
        <p:cNvPr id="1" name=""/>
        <p:cNvGrpSpPr/>
        <p:nvPr/>
      </p:nvGrpSpPr>
      <p:grpSpPr>
        <a:xfrm>
          <a:off x="0" y="0"/>
          <a:ext cx="0" cy="0"/>
          <a:chOff x="0" y="0"/>
          <a:chExt cx="0" cy="0"/>
        </a:xfrm>
      </p:grpSpPr>
      <p:pic>
        <p:nvPicPr>
          <p:cNvPr id="2" name="Picture 1" descr="A picture containing indoor&#10;&#10;Description automatically generated">
            <a:extLst>
              <a:ext uri="{FF2B5EF4-FFF2-40B4-BE49-F238E27FC236}">
                <a16:creationId xmlns:a16="http://schemas.microsoft.com/office/drawing/2014/main" id="{1447E23A-90D8-766B-1EEB-1E4A10F390BE}"/>
              </a:ext>
            </a:extLst>
          </p:cNvPr>
          <p:cNvPicPr>
            <a:picLocks noChangeAspect="1"/>
          </p:cNvPicPr>
          <p:nvPr userDrawn="1"/>
        </p:nvPicPr>
        <p:blipFill rotWithShape="1">
          <a:blip r:embed="rId2">
            <a:alphaModFix amt="70000"/>
          </a:blip>
          <a:srcRect t="-6887" b="6887"/>
          <a:stretch/>
        </p:blipFill>
        <p:spPr>
          <a:xfrm>
            <a:off x="0" y="0"/>
            <a:ext cx="18288000" cy="10287000"/>
          </a:xfrm>
          <a:prstGeom prst="rect">
            <a:avLst/>
          </a:prstGeom>
        </p:spPr>
      </p:pic>
      <p:sp>
        <p:nvSpPr>
          <p:cNvPr id="4" name="Text Placeholder 3"/>
          <p:cNvSpPr>
            <a:spLocks noGrp="1"/>
          </p:cNvSpPr>
          <p:nvPr>
            <p:ph type="body" sz="quarter" idx="10" hasCustomPrompt="1"/>
          </p:nvPr>
        </p:nvSpPr>
        <p:spPr>
          <a:xfrm>
            <a:off x="2899690" y="2346370"/>
            <a:ext cx="5778484" cy="2011680"/>
          </a:xfrm>
          <a:prstGeom prst="rect">
            <a:avLst/>
          </a:prstGeom>
        </p:spPr>
        <p:txBody>
          <a:bodyPr lIns="0" anchor="ctr">
            <a:noAutofit/>
          </a:bodyPr>
          <a:lstStyle>
            <a:lvl1pPr>
              <a:defRPr sz="3400" b="0" i="0">
                <a:latin typeface="+mn-lt"/>
                <a:ea typeface="PS TT Commons Light" charset="0"/>
                <a:cs typeface="PS TT Commons Light" charset="0"/>
              </a:defRPr>
            </a:lvl1pPr>
          </a:lstStyle>
          <a:p>
            <a:pPr lvl="0"/>
            <a:r>
              <a:rPr lang="en-US" dirty="0"/>
              <a:t>Click to add text </a:t>
            </a:r>
          </a:p>
        </p:txBody>
      </p:sp>
      <p:sp>
        <p:nvSpPr>
          <p:cNvPr id="6" name="Text Placeholder 5"/>
          <p:cNvSpPr>
            <a:spLocks noGrp="1"/>
          </p:cNvSpPr>
          <p:nvPr>
            <p:ph type="body" sz="quarter" idx="11" hasCustomPrompt="1"/>
          </p:nvPr>
        </p:nvSpPr>
        <p:spPr>
          <a:xfrm>
            <a:off x="2899690" y="4666792"/>
            <a:ext cx="5778484" cy="2011680"/>
          </a:xfrm>
          <a:prstGeom prst="rect">
            <a:avLst/>
          </a:prstGeom>
        </p:spPr>
        <p:txBody>
          <a:bodyPr lIns="0" anchor="ctr">
            <a:noAutofit/>
          </a:bodyPr>
          <a:lstStyle>
            <a:lvl1pPr>
              <a:defRPr sz="3400" b="0" i="0">
                <a:latin typeface="+mn-lt"/>
                <a:ea typeface="PS TT Commons Light" charset="0"/>
                <a:cs typeface="PS TT Commons Light" charset="0"/>
              </a:defRPr>
            </a:lvl1pPr>
          </a:lstStyle>
          <a:p>
            <a:pPr lvl="0"/>
            <a:r>
              <a:rPr lang="en-US"/>
              <a:t>Click to add text </a:t>
            </a:r>
          </a:p>
        </p:txBody>
      </p:sp>
      <p:sp>
        <p:nvSpPr>
          <p:cNvPr id="8" name="Text Placeholder 7"/>
          <p:cNvSpPr>
            <a:spLocks noGrp="1"/>
          </p:cNvSpPr>
          <p:nvPr>
            <p:ph type="body" sz="quarter" idx="12" hasCustomPrompt="1"/>
          </p:nvPr>
        </p:nvSpPr>
        <p:spPr>
          <a:xfrm>
            <a:off x="2899690" y="6987214"/>
            <a:ext cx="5778484" cy="2011680"/>
          </a:xfrm>
          <a:prstGeom prst="rect">
            <a:avLst/>
          </a:prstGeom>
        </p:spPr>
        <p:txBody>
          <a:bodyPr lIns="0" anchor="ctr">
            <a:noAutofit/>
          </a:bodyPr>
          <a:lstStyle>
            <a:lvl1pPr>
              <a:defRPr sz="3400" b="0" i="0">
                <a:latin typeface="+mn-lt"/>
                <a:ea typeface="PS TT Commons Light" charset="0"/>
                <a:cs typeface="PS TT Commons Light" charset="0"/>
              </a:defRPr>
            </a:lvl1pPr>
          </a:lstStyle>
          <a:p>
            <a:pPr lvl="0"/>
            <a:r>
              <a:rPr lang="en-US"/>
              <a:t>Click to add text</a:t>
            </a:r>
          </a:p>
        </p:txBody>
      </p:sp>
      <p:sp>
        <p:nvSpPr>
          <p:cNvPr id="17" name="Content Placeholder 16"/>
          <p:cNvSpPr>
            <a:spLocks noGrp="1"/>
          </p:cNvSpPr>
          <p:nvPr>
            <p:ph sz="quarter" idx="16" hasCustomPrompt="1"/>
          </p:nvPr>
        </p:nvSpPr>
        <p:spPr>
          <a:xfrm>
            <a:off x="918493" y="2535921"/>
            <a:ext cx="1639934" cy="1639934"/>
          </a:xfrm>
          <a:prstGeom prst="rect">
            <a:avLst/>
          </a:prstGeom>
        </p:spPr>
        <p:txBody>
          <a:bodyPr anchor="ctr">
            <a:normAutofit/>
          </a:bodyPr>
          <a:lstStyle>
            <a:lvl1pPr algn="ctr">
              <a:defRPr sz="2000" b="0" i="0">
                <a:latin typeface="+mn-lt"/>
                <a:ea typeface="PS TT Commons Book" charset="0"/>
                <a:cs typeface="PS TT Commons Book" charset="0"/>
              </a:defRPr>
            </a:lvl1pPr>
          </a:lstStyle>
          <a:p>
            <a:pPr lvl="0"/>
            <a:r>
              <a:rPr lang="en-US"/>
              <a:t>Click image icon</a:t>
            </a:r>
          </a:p>
        </p:txBody>
      </p:sp>
      <p:sp>
        <p:nvSpPr>
          <p:cNvPr id="18" name="Content Placeholder 16"/>
          <p:cNvSpPr>
            <a:spLocks noGrp="1"/>
          </p:cNvSpPr>
          <p:nvPr>
            <p:ph sz="quarter" idx="17" hasCustomPrompt="1"/>
          </p:nvPr>
        </p:nvSpPr>
        <p:spPr>
          <a:xfrm>
            <a:off x="918493" y="4852667"/>
            <a:ext cx="1639934" cy="1639934"/>
          </a:xfrm>
          <a:prstGeom prst="rect">
            <a:avLst/>
          </a:prstGeom>
        </p:spPr>
        <p:txBody>
          <a:bodyPr anchor="ctr">
            <a:normAutofit/>
          </a:bodyPr>
          <a:lstStyle>
            <a:lvl1pPr algn="ctr">
              <a:defRPr sz="2000" b="0" i="0" baseline="0">
                <a:latin typeface="+mn-lt"/>
                <a:ea typeface="PS TT Commons Book" charset="0"/>
                <a:cs typeface="PS TT Commons Book" charset="0"/>
              </a:defRPr>
            </a:lvl1pPr>
          </a:lstStyle>
          <a:p>
            <a:pPr lvl="0"/>
            <a:r>
              <a:rPr lang="en-US"/>
              <a:t>Click image icon</a:t>
            </a:r>
          </a:p>
        </p:txBody>
      </p:sp>
      <p:sp>
        <p:nvSpPr>
          <p:cNvPr id="23" name="Content Placeholder 16"/>
          <p:cNvSpPr>
            <a:spLocks noGrp="1"/>
          </p:cNvSpPr>
          <p:nvPr>
            <p:ph sz="quarter" idx="18" hasCustomPrompt="1"/>
          </p:nvPr>
        </p:nvSpPr>
        <p:spPr>
          <a:xfrm>
            <a:off x="918493" y="7173089"/>
            <a:ext cx="1639934" cy="1639934"/>
          </a:xfrm>
          <a:prstGeom prst="rect">
            <a:avLst/>
          </a:prstGeom>
        </p:spPr>
        <p:txBody>
          <a:bodyPr anchor="ctr">
            <a:normAutofit/>
          </a:bodyPr>
          <a:lstStyle>
            <a:lvl1pPr algn="ctr">
              <a:defRPr sz="2000" b="0" i="0">
                <a:latin typeface="+mn-lt"/>
                <a:ea typeface="PS TT Commons Book" charset="0"/>
                <a:cs typeface="PS TT Commons Book" charset="0"/>
              </a:defRPr>
            </a:lvl1pPr>
          </a:lstStyle>
          <a:p>
            <a:pPr lvl="0"/>
            <a:r>
              <a:rPr lang="en-US"/>
              <a:t>Click image icon</a:t>
            </a:r>
          </a:p>
        </p:txBody>
      </p:sp>
      <p:sp>
        <p:nvSpPr>
          <p:cNvPr id="16" name="Title 1">
            <a:extLst>
              <a:ext uri="{FF2B5EF4-FFF2-40B4-BE49-F238E27FC236}">
                <a16:creationId xmlns:a16="http://schemas.microsoft.com/office/drawing/2014/main" id="{A195EDB4-1735-7C4A-8EBC-283B235822F5}"/>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a:t>Click to Add Title in Title Case</a:t>
            </a:r>
          </a:p>
        </p:txBody>
      </p:sp>
      <p:sp>
        <p:nvSpPr>
          <p:cNvPr id="20" name="Text Placeholder 3">
            <a:extLst>
              <a:ext uri="{FF2B5EF4-FFF2-40B4-BE49-F238E27FC236}">
                <a16:creationId xmlns:a16="http://schemas.microsoft.com/office/drawing/2014/main" id="{2ACAC6B4-0AF7-1743-8BEF-78C413DA31FC}"/>
              </a:ext>
            </a:extLst>
          </p:cNvPr>
          <p:cNvSpPr>
            <a:spLocks noGrp="1"/>
          </p:cNvSpPr>
          <p:nvPr>
            <p:ph type="body" sz="quarter" idx="19" hasCustomPrompt="1"/>
          </p:nvPr>
        </p:nvSpPr>
        <p:spPr>
          <a:xfrm>
            <a:off x="11591023" y="2346370"/>
            <a:ext cx="5778484" cy="2011680"/>
          </a:xfrm>
          <a:prstGeom prst="rect">
            <a:avLst/>
          </a:prstGeom>
        </p:spPr>
        <p:txBody>
          <a:bodyPr lIns="0" anchor="ctr">
            <a:noAutofit/>
          </a:bodyPr>
          <a:lstStyle>
            <a:lvl1pPr>
              <a:defRPr sz="3400" b="0" i="0">
                <a:latin typeface="+mn-lt"/>
                <a:ea typeface="PS TT Commons Light" charset="0"/>
                <a:cs typeface="PS TT Commons Light" charset="0"/>
              </a:defRPr>
            </a:lvl1pPr>
          </a:lstStyle>
          <a:p>
            <a:pPr lvl="0"/>
            <a:r>
              <a:rPr lang="en-US"/>
              <a:t>Click to add text </a:t>
            </a:r>
          </a:p>
        </p:txBody>
      </p:sp>
      <p:sp>
        <p:nvSpPr>
          <p:cNvPr id="21" name="Text Placeholder 5">
            <a:extLst>
              <a:ext uri="{FF2B5EF4-FFF2-40B4-BE49-F238E27FC236}">
                <a16:creationId xmlns:a16="http://schemas.microsoft.com/office/drawing/2014/main" id="{E762F849-2D0C-0A44-8A0B-9F6C66B70E26}"/>
              </a:ext>
            </a:extLst>
          </p:cNvPr>
          <p:cNvSpPr>
            <a:spLocks noGrp="1"/>
          </p:cNvSpPr>
          <p:nvPr>
            <p:ph type="body" sz="quarter" idx="20" hasCustomPrompt="1"/>
          </p:nvPr>
        </p:nvSpPr>
        <p:spPr>
          <a:xfrm>
            <a:off x="11591023" y="4666792"/>
            <a:ext cx="5778484" cy="2011680"/>
          </a:xfrm>
          <a:prstGeom prst="rect">
            <a:avLst/>
          </a:prstGeom>
        </p:spPr>
        <p:txBody>
          <a:bodyPr lIns="0" anchor="ctr">
            <a:noAutofit/>
          </a:bodyPr>
          <a:lstStyle>
            <a:lvl1pPr>
              <a:defRPr sz="3400" b="0" i="0">
                <a:latin typeface="+mn-lt"/>
                <a:ea typeface="PS TT Commons Light" charset="0"/>
                <a:cs typeface="PS TT Commons Light" charset="0"/>
              </a:defRPr>
            </a:lvl1pPr>
          </a:lstStyle>
          <a:p>
            <a:pPr lvl="0"/>
            <a:r>
              <a:rPr lang="en-US"/>
              <a:t>Click to add text </a:t>
            </a:r>
          </a:p>
        </p:txBody>
      </p:sp>
      <p:sp>
        <p:nvSpPr>
          <p:cNvPr id="22" name="Text Placeholder 7">
            <a:extLst>
              <a:ext uri="{FF2B5EF4-FFF2-40B4-BE49-F238E27FC236}">
                <a16:creationId xmlns:a16="http://schemas.microsoft.com/office/drawing/2014/main" id="{7FBF4C4C-EBD6-2A44-A8FC-11BF9D9A2151}"/>
              </a:ext>
            </a:extLst>
          </p:cNvPr>
          <p:cNvSpPr>
            <a:spLocks noGrp="1"/>
          </p:cNvSpPr>
          <p:nvPr>
            <p:ph type="body" sz="quarter" idx="21" hasCustomPrompt="1"/>
          </p:nvPr>
        </p:nvSpPr>
        <p:spPr>
          <a:xfrm>
            <a:off x="11591023" y="6987214"/>
            <a:ext cx="5778484" cy="2011680"/>
          </a:xfrm>
          <a:prstGeom prst="rect">
            <a:avLst/>
          </a:prstGeom>
        </p:spPr>
        <p:txBody>
          <a:bodyPr lIns="0" anchor="ctr">
            <a:noAutofit/>
          </a:bodyPr>
          <a:lstStyle>
            <a:lvl1pPr>
              <a:defRPr sz="3400" b="0" i="0">
                <a:latin typeface="+mn-lt"/>
                <a:ea typeface="PS TT Commons Light" charset="0"/>
                <a:cs typeface="PS TT Commons Light" charset="0"/>
              </a:defRPr>
            </a:lvl1pPr>
          </a:lstStyle>
          <a:p>
            <a:pPr lvl="0"/>
            <a:r>
              <a:rPr lang="en-US"/>
              <a:t>Click to add text</a:t>
            </a:r>
          </a:p>
        </p:txBody>
      </p:sp>
      <p:sp>
        <p:nvSpPr>
          <p:cNvPr id="27" name="Content Placeholder 16">
            <a:extLst>
              <a:ext uri="{FF2B5EF4-FFF2-40B4-BE49-F238E27FC236}">
                <a16:creationId xmlns:a16="http://schemas.microsoft.com/office/drawing/2014/main" id="{DCC63BBE-CF7D-AF4E-90FD-F94500096A97}"/>
              </a:ext>
            </a:extLst>
          </p:cNvPr>
          <p:cNvSpPr>
            <a:spLocks noGrp="1"/>
          </p:cNvSpPr>
          <p:nvPr>
            <p:ph sz="quarter" idx="22" hasCustomPrompt="1"/>
          </p:nvPr>
        </p:nvSpPr>
        <p:spPr>
          <a:xfrm>
            <a:off x="9609826" y="2535921"/>
            <a:ext cx="1639934" cy="1639934"/>
          </a:xfrm>
          <a:prstGeom prst="rect">
            <a:avLst/>
          </a:prstGeom>
        </p:spPr>
        <p:txBody>
          <a:bodyPr anchor="ctr">
            <a:normAutofit/>
          </a:bodyPr>
          <a:lstStyle>
            <a:lvl1pPr algn="ctr">
              <a:defRPr sz="2000" b="0" i="0">
                <a:latin typeface="+mn-lt"/>
                <a:ea typeface="PS TT Commons Book" charset="0"/>
                <a:cs typeface="PS TT Commons Book" charset="0"/>
              </a:defRPr>
            </a:lvl1pPr>
          </a:lstStyle>
          <a:p>
            <a:pPr lvl="0"/>
            <a:r>
              <a:rPr lang="en-US"/>
              <a:t>Click image icon</a:t>
            </a:r>
          </a:p>
        </p:txBody>
      </p:sp>
      <p:sp>
        <p:nvSpPr>
          <p:cNvPr id="28" name="Content Placeholder 16">
            <a:extLst>
              <a:ext uri="{FF2B5EF4-FFF2-40B4-BE49-F238E27FC236}">
                <a16:creationId xmlns:a16="http://schemas.microsoft.com/office/drawing/2014/main" id="{19DF7912-073D-E34A-BD0B-F190FE2D4B6A}"/>
              </a:ext>
            </a:extLst>
          </p:cNvPr>
          <p:cNvSpPr>
            <a:spLocks noGrp="1"/>
          </p:cNvSpPr>
          <p:nvPr>
            <p:ph sz="quarter" idx="23" hasCustomPrompt="1"/>
          </p:nvPr>
        </p:nvSpPr>
        <p:spPr>
          <a:xfrm>
            <a:off x="9609826" y="4852667"/>
            <a:ext cx="1639934" cy="1639934"/>
          </a:xfrm>
          <a:prstGeom prst="rect">
            <a:avLst/>
          </a:prstGeom>
        </p:spPr>
        <p:txBody>
          <a:bodyPr anchor="ctr">
            <a:normAutofit/>
          </a:bodyPr>
          <a:lstStyle>
            <a:lvl1pPr algn="ctr">
              <a:defRPr sz="2000" b="0" i="0" baseline="0">
                <a:latin typeface="+mn-lt"/>
                <a:ea typeface="PS TT Commons Book" charset="0"/>
                <a:cs typeface="PS TT Commons Book" charset="0"/>
              </a:defRPr>
            </a:lvl1pPr>
          </a:lstStyle>
          <a:p>
            <a:pPr lvl="0"/>
            <a:r>
              <a:rPr lang="en-US"/>
              <a:t>Click image icon</a:t>
            </a:r>
          </a:p>
        </p:txBody>
      </p:sp>
      <p:sp>
        <p:nvSpPr>
          <p:cNvPr id="29" name="Content Placeholder 16">
            <a:extLst>
              <a:ext uri="{FF2B5EF4-FFF2-40B4-BE49-F238E27FC236}">
                <a16:creationId xmlns:a16="http://schemas.microsoft.com/office/drawing/2014/main" id="{4D9B2E44-C1FE-844E-8094-500E3ADAFD3C}"/>
              </a:ext>
            </a:extLst>
          </p:cNvPr>
          <p:cNvSpPr>
            <a:spLocks noGrp="1"/>
          </p:cNvSpPr>
          <p:nvPr>
            <p:ph sz="quarter" idx="24" hasCustomPrompt="1"/>
          </p:nvPr>
        </p:nvSpPr>
        <p:spPr>
          <a:xfrm>
            <a:off x="9609826" y="7173089"/>
            <a:ext cx="1639934" cy="1639934"/>
          </a:xfrm>
          <a:prstGeom prst="rect">
            <a:avLst/>
          </a:prstGeom>
        </p:spPr>
        <p:txBody>
          <a:bodyPr anchor="ctr">
            <a:normAutofit/>
          </a:bodyPr>
          <a:lstStyle>
            <a:lvl1pPr algn="ctr">
              <a:defRPr sz="2000" b="0" i="0">
                <a:latin typeface="+mn-lt"/>
                <a:ea typeface="PS TT Commons Book" charset="0"/>
                <a:cs typeface="PS TT Commons Book" charset="0"/>
              </a:defRPr>
            </a:lvl1pPr>
          </a:lstStyle>
          <a:p>
            <a:pPr lvl="0"/>
            <a:r>
              <a:rPr lang="en-US"/>
              <a:t>Click image icon</a:t>
            </a:r>
          </a:p>
        </p:txBody>
      </p:sp>
    </p:spTree>
    <p:extLst>
      <p:ext uri="{BB962C8B-B14F-4D97-AF65-F5344CB8AC3E}">
        <p14:creationId xmlns:p14="http://schemas.microsoft.com/office/powerpoint/2010/main" val="40527225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scription Text and Three Item Icons">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2D804981-3A95-054A-76CA-A2F64456258A}"/>
              </a:ext>
            </a:extLst>
          </p:cNvPr>
          <p:cNvPicPr>
            <a:picLocks noChangeAspect="1"/>
          </p:cNvPicPr>
          <p:nvPr userDrawn="1"/>
        </p:nvPicPr>
        <p:blipFill>
          <a:blip r:embed="rId2">
            <a:alphaModFix amt="30000"/>
          </a:blip>
          <a:stretch>
            <a:fillRect/>
          </a:stretch>
        </p:blipFill>
        <p:spPr>
          <a:xfrm flipH="1">
            <a:off x="0" y="0"/>
            <a:ext cx="18288000" cy="10287000"/>
          </a:xfrm>
          <a:prstGeom prst="rect">
            <a:avLst/>
          </a:prstGeom>
        </p:spPr>
      </p:pic>
      <p:sp>
        <p:nvSpPr>
          <p:cNvPr id="12" name="Text Placeholder 3"/>
          <p:cNvSpPr>
            <a:spLocks noGrp="1"/>
          </p:cNvSpPr>
          <p:nvPr>
            <p:ph type="body" sz="quarter" idx="24" hasCustomPrompt="1"/>
          </p:nvPr>
        </p:nvSpPr>
        <p:spPr>
          <a:xfrm>
            <a:off x="917189" y="7275425"/>
            <a:ext cx="5004639" cy="510042"/>
          </a:xfrm>
          <a:prstGeom prst="rect">
            <a:avLst/>
          </a:prstGeom>
        </p:spPr>
        <p:txBody>
          <a:bodyPr lIns="0" anchor="ctr">
            <a:noAutofit/>
          </a:bodyPr>
          <a:lstStyle>
            <a:lvl1pPr algn="ctr">
              <a:defRPr sz="3400" b="0" i="0">
                <a:solidFill>
                  <a:schemeClr val="accent1"/>
                </a:solidFill>
                <a:latin typeface="+mn-lt"/>
                <a:ea typeface="PS TT Commons Light" charset="0"/>
                <a:cs typeface="PS TT Commons Light" charset="0"/>
              </a:defRPr>
            </a:lvl1pPr>
          </a:lstStyle>
          <a:p>
            <a:pPr lvl="0"/>
            <a:r>
              <a:rPr lang="en-US" dirty="0"/>
              <a:t>Add text here</a:t>
            </a:r>
          </a:p>
        </p:txBody>
      </p:sp>
      <p:sp>
        <p:nvSpPr>
          <p:cNvPr id="13" name="Content Placeholder 16"/>
          <p:cNvSpPr>
            <a:spLocks noGrp="1"/>
          </p:cNvSpPr>
          <p:nvPr>
            <p:ph sz="quarter" idx="25" hasCustomPrompt="1"/>
          </p:nvPr>
        </p:nvSpPr>
        <p:spPr>
          <a:xfrm>
            <a:off x="917189" y="4319455"/>
            <a:ext cx="5004639" cy="2556058"/>
          </a:xfrm>
          <a:prstGeom prst="rect">
            <a:avLst/>
          </a:prstGeom>
        </p:spPr>
        <p:txBody>
          <a:bodyPr anchor="ctr">
            <a:normAutofit/>
          </a:bodyPr>
          <a:lstStyle>
            <a:lvl1pPr algn="ctr">
              <a:defRPr sz="3000">
                <a:latin typeface="+mn-lt"/>
              </a:defRPr>
            </a:lvl1pPr>
          </a:lstStyle>
          <a:p>
            <a:pPr lvl="0"/>
            <a:r>
              <a:rPr lang="en-US"/>
              <a:t>Click image icon</a:t>
            </a:r>
          </a:p>
        </p:txBody>
      </p:sp>
      <p:sp>
        <p:nvSpPr>
          <p:cNvPr id="14" name="Text Placeholder 3"/>
          <p:cNvSpPr>
            <a:spLocks noGrp="1"/>
          </p:cNvSpPr>
          <p:nvPr>
            <p:ph type="body" sz="quarter" idx="26" hasCustomPrompt="1"/>
          </p:nvPr>
        </p:nvSpPr>
        <p:spPr>
          <a:xfrm>
            <a:off x="917189" y="7941539"/>
            <a:ext cx="5004639" cy="1585642"/>
          </a:xfrm>
          <a:prstGeom prst="rect">
            <a:avLst/>
          </a:prstGeom>
        </p:spPr>
        <p:txBody>
          <a:bodyPr lIns="0" anchor="t">
            <a:noAutofit/>
          </a:bodyPr>
          <a:lstStyle>
            <a:lvl1pPr algn="ctr">
              <a:defRPr sz="3400" b="0" i="0">
                <a:solidFill>
                  <a:srgbClr val="130F25"/>
                </a:solidFill>
                <a:latin typeface="+mn-lt"/>
                <a:ea typeface="PS TT Commons" charset="0"/>
                <a:cs typeface="PS TT Commons" charset="0"/>
              </a:defRPr>
            </a:lvl1pPr>
          </a:lstStyle>
          <a:p>
            <a:pPr lvl="0"/>
            <a:r>
              <a:rPr lang="en-US" dirty="0"/>
              <a:t>Add description text on these lines. Keep it short and simple. </a:t>
            </a:r>
          </a:p>
        </p:txBody>
      </p:sp>
      <p:sp>
        <p:nvSpPr>
          <p:cNvPr id="25" name="Text Placeholder 24"/>
          <p:cNvSpPr>
            <a:spLocks noGrp="1"/>
          </p:cNvSpPr>
          <p:nvPr>
            <p:ph type="body" sz="quarter" idx="33" hasCustomPrompt="1"/>
          </p:nvPr>
        </p:nvSpPr>
        <p:spPr>
          <a:xfrm>
            <a:off x="917190" y="2071960"/>
            <a:ext cx="16453620" cy="1847580"/>
          </a:xfrm>
          <a:prstGeom prst="rect">
            <a:avLst/>
          </a:prstGeom>
        </p:spPr>
        <p:txBody>
          <a:bodyPr anchor="t">
            <a:noAutofit/>
          </a:bodyPr>
          <a:lstStyle>
            <a:lvl1pPr algn="l">
              <a:defRPr sz="3400" b="0" i="0">
                <a:latin typeface="+mn-lt"/>
                <a:ea typeface="PS TT Commons" charset="0"/>
                <a:cs typeface="PS TT Commons" charset="0"/>
              </a:defRPr>
            </a:lvl1pPr>
          </a:lstStyle>
          <a:p>
            <a:pPr lvl="0"/>
            <a:r>
              <a:rPr lang="en-US" dirty="0"/>
              <a:t>Add a short bit of description text in this area. Try keeping the text on a slide to a minimum. But sometimes we know descriptions are necessary. </a:t>
            </a:r>
          </a:p>
        </p:txBody>
      </p:sp>
      <p:sp>
        <p:nvSpPr>
          <p:cNvPr id="15" name="Title 1">
            <a:extLst>
              <a:ext uri="{FF2B5EF4-FFF2-40B4-BE49-F238E27FC236}">
                <a16:creationId xmlns:a16="http://schemas.microsoft.com/office/drawing/2014/main" id="{AF210D17-76A8-1F47-9372-51D2DC5CD9F1}"/>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dirty="0"/>
              <a:t>Click to Add Title in Title Case</a:t>
            </a:r>
          </a:p>
        </p:txBody>
      </p:sp>
      <p:sp>
        <p:nvSpPr>
          <p:cNvPr id="17" name="Text Placeholder 3">
            <a:extLst>
              <a:ext uri="{FF2B5EF4-FFF2-40B4-BE49-F238E27FC236}">
                <a16:creationId xmlns:a16="http://schemas.microsoft.com/office/drawing/2014/main" id="{E85E0BE2-A324-C942-9901-FFAB7CA35EB2}"/>
              </a:ext>
            </a:extLst>
          </p:cNvPr>
          <p:cNvSpPr>
            <a:spLocks noGrp="1"/>
          </p:cNvSpPr>
          <p:nvPr>
            <p:ph type="body" sz="quarter" idx="34" hasCustomPrompt="1"/>
          </p:nvPr>
        </p:nvSpPr>
        <p:spPr>
          <a:xfrm>
            <a:off x="12366171" y="7275425"/>
            <a:ext cx="5004639" cy="510042"/>
          </a:xfrm>
          <a:prstGeom prst="rect">
            <a:avLst/>
          </a:prstGeom>
        </p:spPr>
        <p:txBody>
          <a:bodyPr lIns="0" anchor="ctr">
            <a:noAutofit/>
          </a:bodyPr>
          <a:lstStyle>
            <a:lvl1pPr algn="ctr">
              <a:defRPr sz="3400" b="0" i="0">
                <a:solidFill>
                  <a:schemeClr val="accent1"/>
                </a:solidFill>
                <a:latin typeface="+mn-lt"/>
                <a:ea typeface="PS TT Commons Light" charset="0"/>
                <a:cs typeface="PS TT Commons Light" charset="0"/>
              </a:defRPr>
            </a:lvl1pPr>
          </a:lstStyle>
          <a:p>
            <a:pPr lvl="0"/>
            <a:r>
              <a:rPr lang="en-US"/>
              <a:t>Add text here</a:t>
            </a:r>
          </a:p>
        </p:txBody>
      </p:sp>
      <p:sp>
        <p:nvSpPr>
          <p:cNvPr id="24" name="Content Placeholder 16">
            <a:extLst>
              <a:ext uri="{FF2B5EF4-FFF2-40B4-BE49-F238E27FC236}">
                <a16:creationId xmlns:a16="http://schemas.microsoft.com/office/drawing/2014/main" id="{AA69135D-CB97-9242-84CF-381B58F0FD32}"/>
              </a:ext>
            </a:extLst>
          </p:cNvPr>
          <p:cNvSpPr>
            <a:spLocks noGrp="1"/>
          </p:cNvSpPr>
          <p:nvPr>
            <p:ph sz="quarter" idx="35" hasCustomPrompt="1"/>
          </p:nvPr>
        </p:nvSpPr>
        <p:spPr>
          <a:xfrm>
            <a:off x="12366171" y="4319455"/>
            <a:ext cx="5004639" cy="2556058"/>
          </a:xfrm>
          <a:prstGeom prst="rect">
            <a:avLst/>
          </a:prstGeom>
        </p:spPr>
        <p:txBody>
          <a:bodyPr anchor="ctr">
            <a:normAutofit/>
          </a:bodyPr>
          <a:lstStyle>
            <a:lvl1pPr algn="ctr">
              <a:defRPr sz="3000">
                <a:latin typeface="+mn-lt"/>
              </a:defRPr>
            </a:lvl1pPr>
          </a:lstStyle>
          <a:p>
            <a:pPr lvl="0"/>
            <a:r>
              <a:rPr lang="en-US"/>
              <a:t>Click image icon</a:t>
            </a:r>
          </a:p>
        </p:txBody>
      </p:sp>
      <p:sp>
        <p:nvSpPr>
          <p:cNvPr id="26" name="Text Placeholder 3">
            <a:extLst>
              <a:ext uri="{FF2B5EF4-FFF2-40B4-BE49-F238E27FC236}">
                <a16:creationId xmlns:a16="http://schemas.microsoft.com/office/drawing/2014/main" id="{9DA0B0CD-91DA-C147-88DA-E97CE1862156}"/>
              </a:ext>
            </a:extLst>
          </p:cNvPr>
          <p:cNvSpPr>
            <a:spLocks noGrp="1"/>
          </p:cNvSpPr>
          <p:nvPr>
            <p:ph type="body" sz="quarter" idx="36" hasCustomPrompt="1"/>
          </p:nvPr>
        </p:nvSpPr>
        <p:spPr>
          <a:xfrm>
            <a:off x="12366171" y="7941539"/>
            <a:ext cx="5004639" cy="1585642"/>
          </a:xfrm>
          <a:prstGeom prst="rect">
            <a:avLst/>
          </a:prstGeom>
        </p:spPr>
        <p:txBody>
          <a:bodyPr lIns="0" anchor="t">
            <a:noAutofit/>
          </a:bodyPr>
          <a:lstStyle>
            <a:lvl1pPr algn="ctr">
              <a:defRPr sz="3400" b="0" i="0">
                <a:solidFill>
                  <a:srgbClr val="130F25"/>
                </a:solidFill>
                <a:latin typeface="+mn-lt"/>
                <a:ea typeface="PS TT Commons" charset="0"/>
                <a:cs typeface="PS TT Commons" charset="0"/>
              </a:defRPr>
            </a:lvl1pPr>
          </a:lstStyle>
          <a:p>
            <a:pPr lvl="0"/>
            <a:r>
              <a:rPr lang="en-US"/>
              <a:t>Add description text on these lines. Keep it short and simple. </a:t>
            </a:r>
          </a:p>
        </p:txBody>
      </p:sp>
      <p:sp>
        <p:nvSpPr>
          <p:cNvPr id="27" name="Text Placeholder 3">
            <a:extLst>
              <a:ext uri="{FF2B5EF4-FFF2-40B4-BE49-F238E27FC236}">
                <a16:creationId xmlns:a16="http://schemas.microsoft.com/office/drawing/2014/main" id="{E3AD2DDD-4A7F-6844-90B9-85BDA20BC7BF}"/>
              </a:ext>
            </a:extLst>
          </p:cNvPr>
          <p:cNvSpPr>
            <a:spLocks noGrp="1"/>
          </p:cNvSpPr>
          <p:nvPr>
            <p:ph type="body" sz="quarter" idx="37" hasCustomPrompt="1"/>
          </p:nvPr>
        </p:nvSpPr>
        <p:spPr>
          <a:xfrm>
            <a:off x="6641680" y="7275425"/>
            <a:ext cx="5004639" cy="510042"/>
          </a:xfrm>
          <a:prstGeom prst="rect">
            <a:avLst/>
          </a:prstGeom>
        </p:spPr>
        <p:txBody>
          <a:bodyPr lIns="0" anchor="ctr">
            <a:noAutofit/>
          </a:bodyPr>
          <a:lstStyle>
            <a:lvl1pPr algn="ctr">
              <a:defRPr sz="3400" b="0" i="0">
                <a:solidFill>
                  <a:schemeClr val="accent1"/>
                </a:solidFill>
                <a:latin typeface="+mn-lt"/>
                <a:ea typeface="PS TT Commons Light" charset="0"/>
                <a:cs typeface="PS TT Commons Light" charset="0"/>
              </a:defRPr>
            </a:lvl1pPr>
          </a:lstStyle>
          <a:p>
            <a:pPr lvl="0"/>
            <a:r>
              <a:rPr lang="en-US"/>
              <a:t>Add text here</a:t>
            </a:r>
          </a:p>
        </p:txBody>
      </p:sp>
      <p:sp>
        <p:nvSpPr>
          <p:cNvPr id="28" name="Content Placeholder 16">
            <a:extLst>
              <a:ext uri="{FF2B5EF4-FFF2-40B4-BE49-F238E27FC236}">
                <a16:creationId xmlns:a16="http://schemas.microsoft.com/office/drawing/2014/main" id="{F9AC9AF5-50A0-3348-AC18-16ED73887AF0}"/>
              </a:ext>
            </a:extLst>
          </p:cNvPr>
          <p:cNvSpPr>
            <a:spLocks noGrp="1"/>
          </p:cNvSpPr>
          <p:nvPr>
            <p:ph sz="quarter" idx="38" hasCustomPrompt="1"/>
          </p:nvPr>
        </p:nvSpPr>
        <p:spPr>
          <a:xfrm>
            <a:off x="6641680" y="4319455"/>
            <a:ext cx="5004639" cy="2556058"/>
          </a:xfrm>
          <a:prstGeom prst="rect">
            <a:avLst/>
          </a:prstGeom>
        </p:spPr>
        <p:txBody>
          <a:bodyPr anchor="ctr">
            <a:normAutofit/>
          </a:bodyPr>
          <a:lstStyle>
            <a:lvl1pPr algn="ctr">
              <a:defRPr sz="3000">
                <a:latin typeface="+mn-lt"/>
              </a:defRPr>
            </a:lvl1pPr>
          </a:lstStyle>
          <a:p>
            <a:pPr lvl="0"/>
            <a:r>
              <a:rPr lang="en-US"/>
              <a:t>Click image icon</a:t>
            </a:r>
          </a:p>
        </p:txBody>
      </p:sp>
      <p:sp>
        <p:nvSpPr>
          <p:cNvPr id="29" name="Text Placeholder 3">
            <a:extLst>
              <a:ext uri="{FF2B5EF4-FFF2-40B4-BE49-F238E27FC236}">
                <a16:creationId xmlns:a16="http://schemas.microsoft.com/office/drawing/2014/main" id="{D0227883-A12B-B04D-9019-FFF053BA5AC3}"/>
              </a:ext>
            </a:extLst>
          </p:cNvPr>
          <p:cNvSpPr>
            <a:spLocks noGrp="1"/>
          </p:cNvSpPr>
          <p:nvPr>
            <p:ph type="body" sz="quarter" idx="39" hasCustomPrompt="1"/>
          </p:nvPr>
        </p:nvSpPr>
        <p:spPr>
          <a:xfrm>
            <a:off x="6641680" y="7941539"/>
            <a:ext cx="5004639" cy="1585642"/>
          </a:xfrm>
          <a:prstGeom prst="rect">
            <a:avLst/>
          </a:prstGeom>
        </p:spPr>
        <p:txBody>
          <a:bodyPr lIns="0" anchor="t">
            <a:noAutofit/>
          </a:bodyPr>
          <a:lstStyle>
            <a:lvl1pPr algn="ctr">
              <a:defRPr sz="3400" b="0" i="0">
                <a:solidFill>
                  <a:srgbClr val="130F25"/>
                </a:solidFill>
                <a:latin typeface="+mn-lt"/>
                <a:ea typeface="PS TT Commons" charset="0"/>
                <a:cs typeface="PS TT Commons" charset="0"/>
              </a:defRPr>
            </a:lvl1pPr>
          </a:lstStyle>
          <a:p>
            <a:pPr lvl="0"/>
            <a:r>
              <a:rPr lang="en-US"/>
              <a:t>Add description text on these lines. Keep it short and simple. </a:t>
            </a:r>
          </a:p>
        </p:txBody>
      </p:sp>
    </p:spTree>
    <p:extLst>
      <p:ext uri="{BB962C8B-B14F-4D97-AF65-F5344CB8AC3E}">
        <p14:creationId xmlns:p14="http://schemas.microsoft.com/office/powerpoint/2010/main" val="30870886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 or Image Chunking: Two Items">
    <p:spTree>
      <p:nvGrpSpPr>
        <p:cNvPr id="1" name=""/>
        <p:cNvGrpSpPr/>
        <p:nvPr/>
      </p:nvGrpSpPr>
      <p:grpSpPr>
        <a:xfrm>
          <a:off x="0" y="0"/>
          <a:ext cx="0" cy="0"/>
          <a:chOff x="0" y="0"/>
          <a:chExt cx="0" cy="0"/>
        </a:xfrm>
      </p:grpSpPr>
      <p:pic>
        <p:nvPicPr>
          <p:cNvPr id="14" name="Picture 13" descr="A picture containing text&#10;&#10;Description automatically generated">
            <a:extLst>
              <a:ext uri="{FF2B5EF4-FFF2-40B4-BE49-F238E27FC236}">
                <a16:creationId xmlns:a16="http://schemas.microsoft.com/office/drawing/2014/main" id="{FE27DC49-8B9D-AB23-F2C8-ADDF47356E69}"/>
              </a:ext>
            </a:extLst>
          </p:cNvPr>
          <p:cNvPicPr>
            <a:picLocks noChangeAspect="1"/>
          </p:cNvPicPr>
          <p:nvPr userDrawn="1"/>
        </p:nvPicPr>
        <p:blipFill>
          <a:blip r:embed="rId2">
            <a:alphaModFix amt="30000"/>
          </a:blip>
          <a:stretch>
            <a:fillRect/>
          </a:stretch>
        </p:blipFill>
        <p:spPr>
          <a:xfrm flipH="1">
            <a:off x="0" y="0"/>
            <a:ext cx="18288000" cy="10287000"/>
          </a:xfrm>
          <a:prstGeom prst="rect">
            <a:avLst/>
          </a:prstGeom>
        </p:spPr>
      </p:pic>
      <p:sp>
        <p:nvSpPr>
          <p:cNvPr id="3" name="Content Placeholder 11"/>
          <p:cNvSpPr>
            <a:spLocks noGrp="1"/>
          </p:cNvSpPr>
          <p:nvPr>
            <p:ph sz="quarter" idx="12" hasCustomPrompt="1"/>
          </p:nvPr>
        </p:nvSpPr>
        <p:spPr>
          <a:xfrm>
            <a:off x="917189" y="2560321"/>
            <a:ext cx="7828225" cy="3814354"/>
          </a:xfrm>
          <a:prstGeom prst="rect">
            <a:avLst/>
          </a:prstGeom>
        </p:spPr>
        <p:txBody>
          <a:bodyPr lIns="182880" tIns="0" rIns="182880" bIns="0" anchor="ctr">
            <a:normAutofit/>
          </a:bodyPr>
          <a:lstStyle>
            <a:lvl1pPr marL="0" indent="0" algn="ctr">
              <a:buNone/>
              <a:defRPr sz="28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a:t>
            </a:r>
            <a:br>
              <a:rPr lang="en-US"/>
            </a:br>
            <a:r>
              <a:rPr lang="en-US"/>
              <a:t>image icon or paste in</a:t>
            </a:r>
            <a:endParaRPr lang="en-US" dirty="0"/>
          </a:p>
        </p:txBody>
      </p:sp>
      <p:sp>
        <p:nvSpPr>
          <p:cNvPr id="4" name="Text Placeholder 3"/>
          <p:cNvSpPr>
            <a:spLocks noGrp="1"/>
          </p:cNvSpPr>
          <p:nvPr>
            <p:ph type="body" sz="quarter" idx="14" hasCustomPrompt="1"/>
          </p:nvPr>
        </p:nvSpPr>
        <p:spPr>
          <a:xfrm>
            <a:off x="917193" y="6760231"/>
            <a:ext cx="7828221" cy="2401190"/>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8" name="Title 1">
            <a:extLst>
              <a:ext uri="{FF2B5EF4-FFF2-40B4-BE49-F238E27FC236}">
                <a16:creationId xmlns:a16="http://schemas.microsoft.com/office/drawing/2014/main" id="{8721D82E-D62D-D940-B049-6BB5AF1985C0}"/>
              </a:ext>
            </a:extLst>
          </p:cNvPr>
          <p:cNvSpPr>
            <a:spLocks noGrp="1"/>
          </p:cNvSpPr>
          <p:nvPr>
            <p:ph type="title" hasCustomPrompt="1"/>
          </p:nvPr>
        </p:nvSpPr>
        <p:spPr>
          <a:xfrm>
            <a:off x="917190" y="856298"/>
            <a:ext cx="16453621" cy="815748"/>
          </a:xfrm>
          <a:prstGeom prst="rect">
            <a:avLst/>
          </a:prstGeom>
        </p:spPr>
        <p:txBody>
          <a:bodyPr/>
          <a:lstStyle>
            <a:lvl1pPr algn="l">
              <a:defRPr sz="4800" b="1" i="0">
                <a:solidFill>
                  <a:srgbClr val="130F25"/>
                </a:solidFill>
                <a:latin typeface="+mj-lt"/>
              </a:defRPr>
            </a:lvl1pPr>
          </a:lstStyle>
          <a:p>
            <a:r>
              <a:rPr lang="en-US"/>
              <a:t>Click to Add Title in Title Case</a:t>
            </a:r>
          </a:p>
        </p:txBody>
      </p:sp>
      <p:sp>
        <p:nvSpPr>
          <p:cNvPr id="11" name="Content Placeholder 11">
            <a:extLst>
              <a:ext uri="{FF2B5EF4-FFF2-40B4-BE49-F238E27FC236}">
                <a16:creationId xmlns:a16="http://schemas.microsoft.com/office/drawing/2014/main" id="{B07AFD4D-1B8A-0E4B-A9DA-6400061673B8}"/>
              </a:ext>
            </a:extLst>
          </p:cNvPr>
          <p:cNvSpPr>
            <a:spLocks noGrp="1"/>
          </p:cNvSpPr>
          <p:nvPr>
            <p:ph sz="quarter" idx="15" hasCustomPrompt="1"/>
          </p:nvPr>
        </p:nvSpPr>
        <p:spPr>
          <a:xfrm>
            <a:off x="9542582" y="2560321"/>
            <a:ext cx="7828225" cy="3814354"/>
          </a:xfrm>
          <a:prstGeom prst="rect">
            <a:avLst/>
          </a:prstGeom>
        </p:spPr>
        <p:txBody>
          <a:bodyPr lIns="182880" tIns="0" rIns="182880" bIns="0" anchor="ctr">
            <a:normAutofit/>
          </a:bodyPr>
          <a:lstStyle>
            <a:lvl1pPr marL="0" indent="0" algn="ctr">
              <a:buNone/>
              <a:defRPr sz="28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a:t>
            </a:r>
            <a:br>
              <a:rPr lang="en-US"/>
            </a:br>
            <a:r>
              <a:rPr lang="en-US"/>
              <a:t>image icon or paste in</a:t>
            </a:r>
            <a:endParaRPr lang="en-US" dirty="0"/>
          </a:p>
        </p:txBody>
      </p:sp>
      <p:sp>
        <p:nvSpPr>
          <p:cNvPr id="12" name="Text Placeholder 3">
            <a:extLst>
              <a:ext uri="{FF2B5EF4-FFF2-40B4-BE49-F238E27FC236}">
                <a16:creationId xmlns:a16="http://schemas.microsoft.com/office/drawing/2014/main" id="{8224BCC7-1A64-754E-8082-B5037BCAB73F}"/>
              </a:ext>
            </a:extLst>
          </p:cNvPr>
          <p:cNvSpPr>
            <a:spLocks noGrp="1"/>
          </p:cNvSpPr>
          <p:nvPr>
            <p:ph type="body" sz="quarter" idx="16" hasCustomPrompt="1"/>
          </p:nvPr>
        </p:nvSpPr>
        <p:spPr>
          <a:xfrm>
            <a:off x="9542586" y="6760231"/>
            <a:ext cx="7828221" cy="2401190"/>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Tree>
    <p:extLst>
      <p:ext uri="{BB962C8B-B14F-4D97-AF65-F5344CB8AC3E}">
        <p14:creationId xmlns:p14="http://schemas.microsoft.com/office/powerpoint/2010/main" val="38477597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ircle Image Chunking: Two Items">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14EC4045-F317-99E6-58A7-4D75FD4FF33F}"/>
              </a:ext>
            </a:extLst>
          </p:cNvPr>
          <p:cNvPicPr>
            <a:picLocks noChangeAspect="1"/>
          </p:cNvPicPr>
          <p:nvPr userDrawn="1"/>
        </p:nvPicPr>
        <p:blipFill>
          <a:blip r:embed="rId2">
            <a:alphaModFix amt="30000"/>
          </a:blip>
          <a:stretch>
            <a:fillRect/>
          </a:stretch>
        </p:blipFill>
        <p:spPr>
          <a:xfrm flipH="1">
            <a:off x="0" y="0"/>
            <a:ext cx="18288000" cy="10287000"/>
          </a:xfrm>
          <a:prstGeom prst="rect">
            <a:avLst/>
          </a:prstGeom>
        </p:spPr>
      </p:pic>
      <p:sp>
        <p:nvSpPr>
          <p:cNvPr id="3" name="Content Placeholder 11"/>
          <p:cNvSpPr>
            <a:spLocks noGrp="1" noChangeAspect="1"/>
          </p:cNvSpPr>
          <p:nvPr>
            <p:ph sz="quarter" idx="12" hasCustomPrompt="1"/>
          </p:nvPr>
        </p:nvSpPr>
        <p:spPr>
          <a:xfrm>
            <a:off x="2734727" y="2587947"/>
            <a:ext cx="4937760" cy="4937760"/>
          </a:xfrm>
          <a:prstGeom prst="ellipse">
            <a:avLst/>
          </a:prstGeom>
        </p:spPr>
        <p:txBody>
          <a:bodyPr lIns="182880" tIns="0" rIns="182880" bIns="0" anchor="ctr">
            <a:normAutofit/>
          </a:bodyPr>
          <a:lstStyle>
            <a:lvl1pPr marL="0" indent="0" algn="ctr">
              <a:buNone/>
              <a:defRPr sz="26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a:t>
            </a:r>
            <a:br>
              <a:rPr lang="en-US"/>
            </a:br>
            <a:r>
              <a:rPr lang="en-US"/>
              <a:t>image icon or</a:t>
            </a:r>
            <a:br>
              <a:rPr lang="en-US"/>
            </a:br>
            <a:r>
              <a:rPr lang="en-US"/>
              <a:t>paste in</a:t>
            </a:r>
            <a:endParaRPr lang="en-US" dirty="0"/>
          </a:p>
        </p:txBody>
      </p:sp>
      <p:sp>
        <p:nvSpPr>
          <p:cNvPr id="4" name="Text Placeholder 3"/>
          <p:cNvSpPr>
            <a:spLocks noGrp="1"/>
          </p:cNvSpPr>
          <p:nvPr>
            <p:ph type="body" sz="quarter" idx="14" hasCustomPrompt="1"/>
          </p:nvPr>
        </p:nvSpPr>
        <p:spPr>
          <a:xfrm>
            <a:off x="2114514" y="7917228"/>
            <a:ext cx="6178186" cy="1357401"/>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7" name="Content Placeholder 11"/>
          <p:cNvSpPr>
            <a:spLocks noGrp="1" noChangeAspect="1"/>
          </p:cNvSpPr>
          <p:nvPr>
            <p:ph sz="quarter" idx="15" hasCustomPrompt="1"/>
          </p:nvPr>
        </p:nvSpPr>
        <p:spPr>
          <a:xfrm>
            <a:off x="10611172" y="2587947"/>
            <a:ext cx="4942101" cy="4942101"/>
          </a:xfrm>
          <a:prstGeom prst="ellipse">
            <a:avLst/>
          </a:prstGeom>
        </p:spPr>
        <p:txBody>
          <a:bodyPr lIns="182880" tIns="0" rIns="182880" bIns="0" anchor="ctr">
            <a:normAutofit/>
          </a:bodyPr>
          <a:lstStyle>
            <a:lvl1pPr marL="0" indent="0" algn="ctr">
              <a:buNone/>
              <a:defRPr sz="26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a:t>
            </a:r>
            <a:br>
              <a:rPr lang="en-US"/>
            </a:br>
            <a:r>
              <a:rPr lang="en-US"/>
              <a:t>image icon or </a:t>
            </a:r>
            <a:br>
              <a:rPr lang="en-US"/>
            </a:br>
            <a:r>
              <a:rPr lang="en-US"/>
              <a:t>paste in</a:t>
            </a:r>
            <a:endParaRPr lang="en-US" dirty="0"/>
          </a:p>
        </p:txBody>
      </p:sp>
      <p:sp>
        <p:nvSpPr>
          <p:cNvPr id="9" name="Text Placeholder 3"/>
          <p:cNvSpPr>
            <a:spLocks noGrp="1"/>
          </p:cNvSpPr>
          <p:nvPr>
            <p:ph type="body" sz="quarter" idx="16" hasCustomPrompt="1"/>
          </p:nvPr>
        </p:nvSpPr>
        <p:spPr>
          <a:xfrm>
            <a:off x="9993130" y="7917228"/>
            <a:ext cx="6178186" cy="1357401"/>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8" name="Title 1">
            <a:extLst>
              <a:ext uri="{FF2B5EF4-FFF2-40B4-BE49-F238E27FC236}">
                <a16:creationId xmlns:a16="http://schemas.microsoft.com/office/drawing/2014/main" id="{7BB217FB-E799-CE43-8888-496DEF05D9C3}"/>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dirty="0"/>
              <a:t>Click to Add Title in Title Case</a:t>
            </a:r>
          </a:p>
        </p:txBody>
      </p:sp>
    </p:spTree>
    <p:extLst>
      <p:ext uri="{BB962C8B-B14F-4D97-AF65-F5344CB8AC3E}">
        <p14:creationId xmlns:p14="http://schemas.microsoft.com/office/powerpoint/2010/main" val="3487847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con or Image Chunking: Three Items">
    <p:spTree>
      <p:nvGrpSpPr>
        <p:cNvPr id="1" name=""/>
        <p:cNvGrpSpPr/>
        <p:nvPr/>
      </p:nvGrpSpPr>
      <p:grpSpPr>
        <a:xfrm>
          <a:off x="0" y="0"/>
          <a:ext cx="0" cy="0"/>
          <a:chOff x="0" y="0"/>
          <a:chExt cx="0" cy="0"/>
        </a:xfrm>
      </p:grpSpPr>
      <p:pic>
        <p:nvPicPr>
          <p:cNvPr id="2" name="Picture 1" descr="A picture containing text&#10;&#10;Description automatically generated">
            <a:extLst>
              <a:ext uri="{FF2B5EF4-FFF2-40B4-BE49-F238E27FC236}">
                <a16:creationId xmlns:a16="http://schemas.microsoft.com/office/drawing/2014/main" id="{644DF2E6-08B7-8A03-316D-253D55AE5034}"/>
              </a:ext>
            </a:extLst>
          </p:cNvPr>
          <p:cNvPicPr>
            <a:picLocks noChangeAspect="1"/>
          </p:cNvPicPr>
          <p:nvPr userDrawn="1"/>
        </p:nvPicPr>
        <p:blipFill>
          <a:blip r:embed="rId2">
            <a:alphaModFix amt="30000"/>
          </a:blip>
          <a:stretch>
            <a:fillRect/>
          </a:stretch>
        </p:blipFill>
        <p:spPr>
          <a:xfrm flipH="1">
            <a:off x="0" y="0"/>
            <a:ext cx="18288000" cy="10287000"/>
          </a:xfrm>
          <a:prstGeom prst="rect">
            <a:avLst/>
          </a:prstGeom>
        </p:spPr>
      </p:pic>
      <p:sp>
        <p:nvSpPr>
          <p:cNvPr id="3" name="Content Placeholder 11"/>
          <p:cNvSpPr>
            <a:spLocks noGrp="1"/>
          </p:cNvSpPr>
          <p:nvPr>
            <p:ph sz="quarter" idx="12" hasCustomPrompt="1"/>
          </p:nvPr>
        </p:nvSpPr>
        <p:spPr>
          <a:xfrm>
            <a:off x="917188" y="3030582"/>
            <a:ext cx="4978040" cy="3657600"/>
          </a:xfrm>
          <a:prstGeom prst="rect">
            <a:avLst/>
          </a:prstGeom>
        </p:spPr>
        <p:txBody>
          <a:bodyPr lIns="182880" tIns="0" rIns="182880" bIns="0" anchor="ctr">
            <a:normAutofit/>
          </a:bodyPr>
          <a:lstStyle>
            <a:lvl1pPr marL="0" indent="0" algn="ctr">
              <a:buNone/>
              <a:defRPr sz="28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image icon or paste in</a:t>
            </a:r>
            <a:endParaRPr lang="en-US" dirty="0"/>
          </a:p>
        </p:txBody>
      </p:sp>
      <p:sp>
        <p:nvSpPr>
          <p:cNvPr id="4" name="Text Placeholder 3"/>
          <p:cNvSpPr>
            <a:spLocks noGrp="1"/>
          </p:cNvSpPr>
          <p:nvPr>
            <p:ph type="body" sz="quarter" idx="14" hasCustomPrompt="1"/>
          </p:nvPr>
        </p:nvSpPr>
        <p:spPr>
          <a:xfrm>
            <a:off x="917190" y="7038905"/>
            <a:ext cx="4978038" cy="2482782"/>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9" name="Content Placeholder 11"/>
          <p:cNvSpPr>
            <a:spLocks noGrp="1"/>
          </p:cNvSpPr>
          <p:nvPr>
            <p:ph sz="quarter" idx="15" hasCustomPrompt="1"/>
          </p:nvPr>
        </p:nvSpPr>
        <p:spPr>
          <a:xfrm>
            <a:off x="12392770" y="3030582"/>
            <a:ext cx="4978037" cy="3657600"/>
          </a:xfrm>
          <a:prstGeom prst="rect">
            <a:avLst/>
          </a:prstGeom>
        </p:spPr>
        <p:txBody>
          <a:bodyPr lIns="182880" tIns="0" rIns="182880" bIns="0" anchor="ctr">
            <a:normAutofit/>
          </a:bodyPr>
          <a:lstStyle>
            <a:lvl1pPr marL="0" indent="0" algn="ctr">
              <a:buNone/>
              <a:defRPr sz="28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image icon or paste in</a:t>
            </a:r>
            <a:endParaRPr lang="en-US" dirty="0"/>
          </a:p>
        </p:txBody>
      </p:sp>
      <p:sp>
        <p:nvSpPr>
          <p:cNvPr id="10" name="Text Placeholder 3"/>
          <p:cNvSpPr>
            <a:spLocks noGrp="1"/>
          </p:cNvSpPr>
          <p:nvPr>
            <p:ph type="body" sz="quarter" idx="16" hasCustomPrompt="1"/>
          </p:nvPr>
        </p:nvSpPr>
        <p:spPr>
          <a:xfrm>
            <a:off x="12392772" y="7038905"/>
            <a:ext cx="4978038" cy="2482782"/>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11" name="Content Placeholder 11"/>
          <p:cNvSpPr>
            <a:spLocks noGrp="1"/>
          </p:cNvSpPr>
          <p:nvPr>
            <p:ph sz="quarter" idx="17" hasCustomPrompt="1"/>
          </p:nvPr>
        </p:nvSpPr>
        <p:spPr>
          <a:xfrm>
            <a:off x="6654983" y="3030582"/>
            <a:ext cx="4978038" cy="3657600"/>
          </a:xfrm>
          <a:prstGeom prst="rect">
            <a:avLst/>
          </a:prstGeom>
        </p:spPr>
        <p:txBody>
          <a:bodyPr lIns="182880" tIns="0" rIns="182880" bIns="0" anchor="ctr">
            <a:normAutofit/>
          </a:bodyPr>
          <a:lstStyle>
            <a:lvl1pPr marL="0" indent="0" algn="ctr">
              <a:buNone/>
              <a:defRPr sz="28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image icon or paste in</a:t>
            </a:r>
            <a:endParaRPr lang="en-US" dirty="0"/>
          </a:p>
        </p:txBody>
      </p:sp>
      <p:sp>
        <p:nvSpPr>
          <p:cNvPr id="12" name="Text Placeholder 3"/>
          <p:cNvSpPr>
            <a:spLocks noGrp="1"/>
          </p:cNvSpPr>
          <p:nvPr>
            <p:ph type="body" sz="quarter" idx="18" hasCustomPrompt="1"/>
          </p:nvPr>
        </p:nvSpPr>
        <p:spPr>
          <a:xfrm>
            <a:off x="6654983" y="7038905"/>
            <a:ext cx="4978038" cy="2482782"/>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13" name="Title 1">
            <a:extLst>
              <a:ext uri="{FF2B5EF4-FFF2-40B4-BE49-F238E27FC236}">
                <a16:creationId xmlns:a16="http://schemas.microsoft.com/office/drawing/2014/main" id="{141CA7D7-C3E9-E44A-B659-2E6ECC983D04}"/>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dirty="0"/>
              <a:t>Icon or Image Chunking: Three Items</a:t>
            </a:r>
          </a:p>
        </p:txBody>
      </p:sp>
    </p:spTree>
    <p:extLst>
      <p:ext uri="{BB962C8B-B14F-4D97-AF65-F5344CB8AC3E}">
        <p14:creationId xmlns:p14="http://schemas.microsoft.com/office/powerpoint/2010/main" val="23755379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ircle Image Chunking: Three Items">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E8A96250-8491-8F5A-1303-5EE8D2F7E7CC}"/>
              </a:ext>
            </a:extLst>
          </p:cNvPr>
          <p:cNvPicPr>
            <a:picLocks noChangeAspect="1"/>
          </p:cNvPicPr>
          <p:nvPr userDrawn="1"/>
        </p:nvPicPr>
        <p:blipFill>
          <a:blip r:embed="rId2">
            <a:alphaModFix amt="30000"/>
          </a:blip>
          <a:stretch>
            <a:fillRect/>
          </a:stretch>
        </p:blipFill>
        <p:spPr>
          <a:xfrm flipH="1">
            <a:off x="0" y="0"/>
            <a:ext cx="18288000" cy="10287000"/>
          </a:xfrm>
          <a:prstGeom prst="rect">
            <a:avLst/>
          </a:prstGeom>
        </p:spPr>
      </p:pic>
      <p:sp>
        <p:nvSpPr>
          <p:cNvPr id="3" name="Content Placeholder 11"/>
          <p:cNvSpPr>
            <a:spLocks noGrp="1"/>
          </p:cNvSpPr>
          <p:nvPr>
            <p:ph sz="quarter" idx="12" hasCustomPrompt="1"/>
          </p:nvPr>
        </p:nvSpPr>
        <p:spPr>
          <a:xfrm>
            <a:off x="1211649" y="2834639"/>
            <a:ext cx="4389120" cy="4389120"/>
          </a:xfrm>
          <a:prstGeom prst="ellipse">
            <a:avLst/>
          </a:prstGeom>
        </p:spPr>
        <p:txBody>
          <a:bodyPr lIns="182880" tIns="0" rIns="182880" bIns="0" anchor="ctr">
            <a:normAutofit/>
          </a:bodyPr>
          <a:lstStyle>
            <a:lvl1pPr marL="0" indent="0" algn="ctr">
              <a:buNone/>
              <a:defRPr sz="28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a:t>
            </a:r>
            <a:br>
              <a:rPr lang="en-US"/>
            </a:br>
            <a:r>
              <a:rPr lang="en-US"/>
              <a:t>image icon or</a:t>
            </a:r>
            <a:br>
              <a:rPr lang="en-US"/>
            </a:br>
            <a:r>
              <a:rPr lang="en-US"/>
              <a:t>paste in</a:t>
            </a:r>
            <a:endParaRPr lang="en-US" dirty="0"/>
          </a:p>
        </p:txBody>
      </p:sp>
      <p:sp>
        <p:nvSpPr>
          <p:cNvPr id="4" name="Text Placeholder 3"/>
          <p:cNvSpPr>
            <a:spLocks noGrp="1"/>
          </p:cNvSpPr>
          <p:nvPr>
            <p:ph type="body" sz="quarter" idx="14" hasCustomPrompt="1"/>
          </p:nvPr>
        </p:nvSpPr>
        <p:spPr>
          <a:xfrm>
            <a:off x="917190" y="7598740"/>
            <a:ext cx="4978038" cy="1831010"/>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9" name="Content Placeholder 11"/>
          <p:cNvSpPr>
            <a:spLocks noGrp="1"/>
          </p:cNvSpPr>
          <p:nvPr>
            <p:ph sz="quarter" idx="15" hasCustomPrompt="1"/>
          </p:nvPr>
        </p:nvSpPr>
        <p:spPr>
          <a:xfrm>
            <a:off x="12680373" y="2834639"/>
            <a:ext cx="4402836" cy="4402836"/>
          </a:xfrm>
          <a:prstGeom prst="ellipse">
            <a:avLst/>
          </a:prstGeom>
        </p:spPr>
        <p:txBody>
          <a:bodyPr lIns="182880" tIns="0" rIns="182880" bIns="0" anchor="ctr">
            <a:normAutofit/>
          </a:bodyPr>
          <a:lstStyle>
            <a:lvl1pPr marL="0" indent="0" algn="ctr">
              <a:buNone/>
              <a:defRPr sz="28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a:t>
            </a:r>
            <a:br>
              <a:rPr lang="en-US"/>
            </a:br>
            <a:r>
              <a:rPr lang="en-US"/>
              <a:t>image icon or</a:t>
            </a:r>
            <a:br>
              <a:rPr lang="en-US"/>
            </a:br>
            <a:r>
              <a:rPr lang="en-US"/>
              <a:t>paste in</a:t>
            </a:r>
            <a:endParaRPr lang="en-US" dirty="0"/>
          </a:p>
        </p:txBody>
      </p:sp>
      <p:sp>
        <p:nvSpPr>
          <p:cNvPr id="10" name="Text Placeholder 3"/>
          <p:cNvSpPr>
            <a:spLocks noGrp="1"/>
          </p:cNvSpPr>
          <p:nvPr>
            <p:ph type="body" sz="quarter" idx="16" hasCustomPrompt="1"/>
          </p:nvPr>
        </p:nvSpPr>
        <p:spPr>
          <a:xfrm>
            <a:off x="12392772" y="7598740"/>
            <a:ext cx="4978038" cy="1831010"/>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11" name="Content Placeholder 11"/>
          <p:cNvSpPr>
            <a:spLocks noGrp="1" noChangeAspect="1"/>
          </p:cNvSpPr>
          <p:nvPr>
            <p:ph sz="quarter" idx="17" hasCustomPrompt="1"/>
          </p:nvPr>
        </p:nvSpPr>
        <p:spPr>
          <a:xfrm>
            <a:off x="6942582" y="2834639"/>
            <a:ext cx="4402836" cy="4402836"/>
          </a:xfrm>
          <a:prstGeom prst="ellipse">
            <a:avLst/>
          </a:prstGeom>
        </p:spPr>
        <p:txBody>
          <a:bodyPr lIns="182880" tIns="0" rIns="182880" bIns="0" anchor="ctr">
            <a:normAutofit/>
          </a:bodyPr>
          <a:lstStyle>
            <a:lvl1pPr marL="0" indent="0" algn="ctr">
              <a:buNone/>
              <a:defRPr sz="28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a:t>
            </a:r>
            <a:br>
              <a:rPr lang="en-US"/>
            </a:br>
            <a:r>
              <a:rPr lang="en-US"/>
              <a:t>image icon or</a:t>
            </a:r>
            <a:br>
              <a:rPr lang="en-US"/>
            </a:br>
            <a:r>
              <a:rPr lang="en-US"/>
              <a:t>paste in</a:t>
            </a:r>
            <a:endParaRPr lang="en-US" dirty="0"/>
          </a:p>
        </p:txBody>
      </p:sp>
      <p:sp>
        <p:nvSpPr>
          <p:cNvPr id="12" name="Text Placeholder 3"/>
          <p:cNvSpPr>
            <a:spLocks noGrp="1"/>
          </p:cNvSpPr>
          <p:nvPr>
            <p:ph type="body" sz="quarter" idx="18" hasCustomPrompt="1"/>
          </p:nvPr>
        </p:nvSpPr>
        <p:spPr>
          <a:xfrm>
            <a:off x="6654983" y="7598740"/>
            <a:ext cx="4978038" cy="1831010"/>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13" name="Title 1">
            <a:extLst>
              <a:ext uri="{FF2B5EF4-FFF2-40B4-BE49-F238E27FC236}">
                <a16:creationId xmlns:a16="http://schemas.microsoft.com/office/drawing/2014/main" id="{1DB0334C-3AA3-CE48-B764-769163E1098A}"/>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dirty="0"/>
              <a:t>Icon or Image Chunking: Three Items</a:t>
            </a:r>
          </a:p>
        </p:txBody>
      </p:sp>
    </p:spTree>
    <p:extLst>
      <p:ext uri="{BB962C8B-B14F-4D97-AF65-F5344CB8AC3E}">
        <p14:creationId xmlns:p14="http://schemas.microsoft.com/office/powerpoint/2010/main" val="6183831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odule Titl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6BD9982-BC41-23AD-B3E6-FC1252A564AE}"/>
              </a:ext>
            </a:extLst>
          </p:cNvPr>
          <p:cNvPicPr>
            <a:picLocks noChangeAspect="1"/>
          </p:cNvPicPr>
          <p:nvPr userDrawn="1"/>
        </p:nvPicPr>
        <p:blipFill>
          <a:blip r:embed="rId2"/>
          <a:stretch>
            <a:fillRect/>
          </a:stretch>
        </p:blipFill>
        <p:spPr>
          <a:xfrm>
            <a:off x="-1" y="0"/>
            <a:ext cx="18287999" cy="10286999"/>
          </a:xfrm>
          <a:prstGeom prst="rect">
            <a:avLst/>
          </a:prstGeom>
        </p:spPr>
      </p:pic>
      <p:sp>
        <p:nvSpPr>
          <p:cNvPr id="30" name="Text Placeholder 4">
            <a:extLst>
              <a:ext uri="{FF2B5EF4-FFF2-40B4-BE49-F238E27FC236}">
                <a16:creationId xmlns:a16="http://schemas.microsoft.com/office/drawing/2014/main" id="{AB8F2EC9-8EA9-A869-161E-4D716A37BFB6}"/>
              </a:ext>
            </a:extLst>
          </p:cNvPr>
          <p:cNvSpPr>
            <a:spLocks noGrp="1"/>
          </p:cNvSpPr>
          <p:nvPr>
            <p:ph type="body" sz="quarter" idx="10" hasCustomPrompt="1"/>
          </p:nvPr>
        </p:nvSpPr>
        <p:spPr>
          <a:xfrm>
            <a:off x="1042297" y="921052"/>
            <a:ext cx="16221456" cy="3517042"/>
          </a:xfrm>
          <a:prstGeom prst="rect">
            <a:avLst/>
          </a:prstGeom>
        </p:spPr>
        <p:txBody>
          <a:bodyPr lIns="91440" rIns="91440" anchor="b">
            <a:noAutofit/>
          </a:bodyPr>
          <a:lstStyle>
            <a:lvl1pPr marL="0" indent="0">
              <a:lnSpc>
                <a:spcPct val="95000"/>
              </a:lnSpc>
              <a:buNone/>
              <a:defRPr sz="10000" b="1" i="0" spc="0" baseline="0">
                <a:latin typeface="+mj-lt"/>
              </a:defRPr>
            </a:lvl1pPr>
          </a:lstStyle>
          <a:p>
            <a:pPr lvl="0"/>
            <a:r>
              <a:rPr lang="en-US" dirty="0"/>
              <a:t>Title of This Module</a:t>
            </a:r>
            <a:br>
              <a:rPr lang="en-US" dirty="0"/>
            </a:br>
            <a:r>
              <a:rPr lang="en-US" dirty="0"/>
              <a:t>in Title Case</a:t>
            </a:r>
          </a:p>
        </p:txBody>
      </p:sp>
      <p:sp>
        <p:nvSpPr>
          <p:cNvPr id="2" name="Text Placeholder 16">
            <a:extLst>
              <a:ext uri="{FF2B5EF4-FFF2-40B4-BE49-F238E27FC236}">
                <a16:creationId xmlns:a16="http://schemas.microsoft.com/office/drawing/2014/main" id="{59C53AF7-47A0-9A16-38E6-8555D80AF69A}"/>
              </a:ext>
            </a:extLst>
          </p:cNvPr>
          <p:cNvSpPr>
            <a:spLocks noGrp="1"/>
          </p:cNvSpPr>
          <p:nvPr>
            <p:ph type="body" sz="quarter" idx="12" hasCustomPrompt="1"/>
          </p:nvPr>
        </p:nvSpPr>
        <p:spPr>
          <a:xfrm>
            <a:off x="3574466" y="7324467"/>
            <a:ext cx="9579639" cy="608980"/>
          </a:xfrm>
          <a:prstGeom prst="rect">
            <a:avLst/>
          </a:prstGeom>
        </p:spPr>
        <p:txBody>
          <a:bodyPr lIns="91440" tIns="45720" rIns="91440" anchor="t">
            <a:noAutofit/>
          </a:bodyPr>
          <a:lstStyle>
            <a:lvl1pPr marL="0" indent="0">
              <a:buNone/>
              <a:defRPr sz="3600" b="1" i="0" spc="0">
                <a:solidFill>
                  <a:schemeClr val="accent1"/>
                </a:solidFill>
                <a:latin typeface="PS TT Commons" panose="02000506040000020004" pitchFamily="2" charset="77"/>
                <a:ea typeface="PS TT Commons" panose="02000506040000020004" pitchFamily="2" charset="77"/>
                <a:cs typeface="PS TT Commons" panose="02000506040000020004" pitchFamily="2" charset="77"/>
              </a:defRPr>
            </a:lvl1pPr>
          </a:lstStyle>
          <a:p>
            <a:pPr lvl="0"/>
            <a:r>
              <a:rPr lang="en-US" dirty="0"/>
              <a:t>Author Name</a:t>
            </a:r>
          </a:p>
        </p:txBody>
      </p:sp>
      <p:sp>
        <p:nvSpPr>
          <p:cNvPr id="3" name="Text Placeholder 18">
            <a:extLst>
              <a:ext uri="{FF2B5EF4-FFF2-40B4-BE49-F238E27FC236}">
                <a16:creationId xmlns:a16="http://schemas.microsoft.com/office/drawing/2014/main" id="{3D9C7C97-BF9B-BFEB-9B34-2E224502BA1A}"/>
              </a:ext>
            </a:extLst>
          </p:cNvPr>
          <p:cNvSpPr>
            <a:spLocks noGrp="1"/>
          </p:cNvSpPr>
          <p:nvPr>
            <p:ph type="body" sz="quarter" idx="13" hasCustomPrompt="1"/>
          </p:nvPr>
        </p:nvSpPr>
        <p:spPr>
          <a:xfrm>
            <a:off x="3574466" y="7926233"/>
            <a:ext cx="9579637" cy="683713"/>
          </a:xfrm>
          <a:prstGeom prst="rect">
            <a:avLst/>
          </a:prstGeom>
        </p:spPr>
        <p:txBody>
          <a:bodyPr lIns="91440" tIns="45720" anchor="t">
            <a:noAutofit/>
          </a:bodyPr>
          <a:lstStyle>
            <a:lvl1pPr marL="0" indent="0">
              <a:buNone/>
              <a:defRPr sz="2400" b="0" i="0" spc="0" baseline="0">
                <a:latin typeface="PS TT Commons" charset="0"/>
                <a:ea typeface="PS TT Commons" charset="0"/>
                <a:cs typeface="PS TT Commons" charset="0"/>
              </a:defRPr>
            </a:lvl1pPr>
          </a:lstStyle>
          <a:p>
            <a:pPr lvl="0"/>
            <a:r>
              <a:rPr lang="en-US" dirty="0"/>
              <a:t>Author Title in Title Case</a:t>
            </a:r>
          </a:p>
        </p:txBody>
      </p:sp>
      <p:sp>
        <p:nvSpPr>
          <p:cNvPr id="4" name="Text Placeholder 20">
            <a:extLst>
              <a:ext uri="{FF2B5EF4-FFF2-40B4-BE49-F238E27FC236}">
                <a16:creationId xmlns:a16="http://schemas.microsoft.com/office/drawing/2014/main" id="{6AFD0B5B-5E02-0083-31C6-9D79C5DDC4BD}"/>
              </a:ext>
            </a:extLst>
          </p:cNvPr>
          <p:cNvSpPr>
            <a:spLocks noGrp="1"/>
          </p:cNvSpPr>
          <p:nvPr>
            <p:ph type="body" sz="quarter" idx="14" hasCustomPrompt="1"/>
          </p:nvPr>
        </p:nvSpPr>
        <p:spPr>
          <a:xfrm>
            <a:off x="3573194" y="8409761"/>
            <a:ext cx="9580909" cy="825287"/>
          </a:xfrm>
          <a:prstGeom prst="rect">
            <a:avLst/>
          </a:prstGeom>
        </p:spPr>
        <p:txBody>
          <a:bodyPr lIns="91440" anchor="ctr">
            <a:noAutofit/>
          </a:bodyPr>
          <a:lstStyle>
            <a:lvl1pPr marL="0" indent="0">
              <a:buNone/>
              <a:defRPr sz="2200" b="0" i="0" spc="0" baseline="0">
                <a:latin typeface="PS TT Commons" charset="0"/>
                <a:ea typeface="PS TT Commons" charset="0"/>
                <a:cs typeface="PS TT Commons" charset="0"/>
              </a:defRPr>
            </a:lvl1pPr>
          </a:lstStyle>
          <a:p>
            <a:pPr lvl="0"/>
            <a:r>
              <a:rPr lang="en-US" dirty="0">
                <a:effectLst/>
              </a:rPr>
              <a:t>@</a:t>
            </a:r>
            <a:r>
              <a:rPr lang="en-US" dirty="0" err="1">
                <a:effectLst/>
              </a:rPr>
              <a:t>socialmedia</a:t>
            </a:r>
            <a:r>
              <a:rPr lang="en-US" dirty="0">
                <a:effectLst/>
              </a:rPr>
              <a:t>   |   </a:t>
            </a:r>
            <a:r>
              <a:rPr lang="en-US" dirty="0" err="1">
                <a:effectLst/>
              </a:rPr>
              <a:t>www.authorsite.com</a:t>
            </a:r>
            <a:endParaRPr lang="en-US" dirty="0"/>
          </a:p>
        </p:txBody>
      </p:sp>
      <p:sp>
        <p:nvSpPr>
          <p:cNvPr id="5" name="Picture Placeholder 22">
            <a:extLst>
              <a:ext uri="{FF2B5EF4-FFF2-40B4-BE49-F238E27FC236}">
                <a16:creationId xmlns:a16="http://schemas.microsoft.com/office/drawing/2014/main" id="{98C36220-9667-C80F-3717-151CFBF71C67}"/>
              </a:ext>
            </a:extLst>
          </p:cNvPr>
          <p:cNvSpPr>
            <a:spLocks noGrp="1" noChangeAspect="1"/>
          </p:cNvSpPr>
          <p:nvPr>
            <p:ph type="pic" sz="quarter" idx="15" hasCustomPrompt="1"/>
          </p:nvPr>
        </p:nvSpPr>
        <p:spPr>
          <a:xfrm>
            <a:off x="1030653" y="7105955"/>
            <a:ext cx="2066544" cy="2066544"/>
          </a:xfrm>
          <a:prstGeom prst="ellipse">
            <a:avLst/>
          </a:prstGeom>
          <a:solidFill>
            <a:schemeClr val="bg1">
              <a:lumMod val="95000"/>
            </a:schemeClr>
          </a:solidFill>
          <a:ln w="3175">
            <a:noFill/>
          </a:ln>
        </p:spPr>
        <p:txBody>
          <a:bodyPr anchor="ctr">
            <a:normAutofit/>
          </a:bodyPr>
          <a:lstStyle>
            <a:lvl1pPr algn="ctr">
              <a:defRPr sz="2200" b="0" i="0">
                <a:latin typeface="PS TT Commons" charset="0"/>
                <a:ea typeface="PS TT Commons" charset="0"/>
                <a:cs typeface="PS TT Commons" charset="0"/>
              </a:defRPr>
            </a:lvl1pPr>
          </a:lstStyle>
          <a:p>
            <a:r>
              <a:rPr lang="en-US" dirty="0"/>
              <a:t>Click to insert photo</a:t>
            </a:r>
          </a:p>
        </p:txBody>
      </p:sp>
      <p:pic>
        <p:nvPicPr>
          <p:cNvPr id="6" name="Picture 5">
            <a:extLst>
              <a:ext uri="{FF2B5EF4-FFF2-40B4-BE49-F238E27FC236}">
                <a16:creationId xmlns:a16="http://schemas.microsoft.com/office/drawing/2014/main" id="{03A8E8F2-8844-93EF-3A96-1051AF7A5BB3}"/>
              </a:ext>
            </a:extLst>
          </p:cNvPr>
          <p:cNvPicPr>
            <a:picLocks noChangeAspect="1"/>
          </p:cNvPicPr>
          <p:nvPr userDrawn="1"/>
        </p:nvPicPr>
        <p:blipFill>
          <a:blip r:embed="rId3"/>
          <a:srcRect/>
          <a:stretch/>
        </p:blipFill>
        <p:spPr>
          <a:xfrm>
            <a:off x="-5095" y="7105955"/>
            <a:ext cx="1023041" cy="2066544"/>
          </a:xfrm>
          <a:prstGeom prst="rect">
            <a:avLst/>
          </a:prstGeom>
        </p:spPr>
      </p:pic>
      <p:pic>
        <p:nvPicPr>
          <p:cNvPr id="9" name="Picture 8">
            <a:extLst>
              <a:ext uri="{FF2B5EF4-FFF2-40B4-BE49-F238E27FC236}">
                <a16:creationId xmlns:a16="http://schemas.microsoft.com/office/drawing/2014/main" id="{4D6EFA61-5420-742A-1F68-69D5584E4931}"/>
              </a:ext>
            </a:extLst>
          </p:cNvPr>
          <p:cNvPicPr>
            <a:picLocks noChangeAspect="1"/>
          </p:cNvPicPr>
          <p:nvPr userDrawn="1"/>
        </p:nvPicPr>
        <p:blipFill>
          <a:blip r:embed="rId4"/>
          <a:srcRect/>
          <a:stretch/>
        </p:blipFill>
        <p:spPr>
          <a:xfrm>
            <a:off x="14178390" y="8149458"/>
            <a:ext cx="2066542" cy="1023041"/>
          </a:xfrm>
          <a:prstGeom prst="rect">
            <a:avLst/>
          </a:prstGeom>
        </p:spPr>
      </p:pic>
      <p:pic>
        <p:nvPicPr>
          <p:cNvPr id="11" name="Picture 10">
            <a:extLst>
              <a:ext uri="{FF2B5EF4-FFF2-40B4-BE49-F238E27FC236}">
                <a16:creationId xmlns:a16="http://schemas.microsoft.com/office/drawing/2014/main" id="{311F9E7B-A4E8-951A-7627-8FB5C40E507C}"/>
              </a:ext>
            </a:extLst>
          </p:cNvPr>
          <p:cNvPicPr>
            <a:picLocks noChangeAspect="1"/>
          </p:cNvPicPr>
          <p:nvPr userDrawn="1"/>
        </p:nvPicPr>
        <p:blipFill>
          <a:blip r:embed="rId5"/>
          <a:srcRect/>
          <a:stretch/>
        </p:blipFill>
        <p:spPr>
          <a:xfrm>
            <a:off x="16246177" y="7105955"/>
            <a:ext cx="1023041" cy="2066544"/>
          </a:xfrm>
          <a:prstGeom prst="rect">
            <a:avLst/>
          </a:prstGeom>
        </p:spPr>
      </p:pic>
      <p:pic>
        <p:nvPicPr>
          <p:cNvPr id="12" name="Picture 11">
            <a:extLst>
              <a:ext uri="{FF2B5EF4-FFF2-40B4-BE49-F238E27FC236}">
                <a16:creationId xmlns:a16="http://schemas.microsoft.com/office/drawing/2014/main" id="{10FEF500-05B2-C56C-CD73-25E27008D27B}"/>
              </a:ext>
            </a:extLst>
          </p:cNvPr>
          <p:cNvPicPr>
            <a:picLocks noChangeAspect="1"/>
          </p:cNvPicPr>
          <p:nvPr userDrawn="1"/>
        </p:nvPicPr>
        <p:blipFill>
          <a:blip r:embed="rId6"/>
          <a:srcRect/>
          <a:stretch/>
        </p:blipFill>
        <p:spPr>
          <a:xfrm>
            <a:off x="17264958" y="7105955"/>
            <a:ext cx="1023041" cy="2066544"/>
          </a:xfrm>
          <a:prstGeom prst="rect">
            <a:avLst/>
          </a:prstGeom>
        </p:spPr>
      </p:pic>
      <p:grpSp>
        <p:nvGrpSpPr>
          <p:cNvPr id="14" name="Group 13">
            <a:extLst>
              <a:ext uri="{FF2B5EF4-FFF2-40B4-BE49-F238E27FC236}">
                <a16:creationId xmlns:a16="http://schemas.microsoft.com/office/drawing/2014/main" id="{D860F99A-5A1E-83A9-D6C4-BA64F3A8EC31}"/>
              </a:ext>
            </a:extLst>
          </p:cNvPr>
          <p:cNvGrpSpPr/>
          <p:nvPr userDrawn="1"/>
        </p:nvGrpSpPr>
        <p:grpSpPr>
          <a:xfrm>
            <a:off x="0" y="-1699793"/>
            <a:ext cx="12903200" cy="1307592"/>
            <a:chOff x="0" y="-1699793"/>
            <a:chExt cx="12903200" cy="1307592"/>
          </a:xfrm>
        </p:grpSpPr>
        <p:grpSp>
          <p:nvGrpSpPr>
            <p:cNvPr id="24" name="Group 23">
              <a:extLst>
                <a:ext uri="{FF2B5EF4-FFF2-40B4-BE49-F238E27FC236}">
                  <a16:creationId xmlns:a16="http://schemas.microsoft.com/office/drawing/2014/main" id="{97B27B54-A873-AEDB-E8E4-25E921E48E1F}"/>
                </a:ext>
              </a:extLst>
            </p:cNvPr>
            <p:cNvGrpSpPr/>
            <p:nvPr userDrawn="1"/>
          </p:nvGrpSpPr>
          <p:grpSpPr>
            <a:xfrm>
              <a:off x="0" y="-1699793"/>
              <a:ext cx="12903200" cy="1307592"/>
              <a:chOff x="0" y="-1572769"/>
              <a:chExt cx="12903200" cy="1307592"/>
            </a:xfrm>
          </p:grpSpPr>
          <p:sp>
            <p:nvSpPr>
              <p:cNvPr id="32" name="Rectangle 31">
                <a:extLst>
                  <a:ext uri="{FF2B5EF4-FFF2-40B4-BE49-F238E27FC236}">
                    <a16:creationId xmlns:a16="http://schemas.microsoft.com/office/drawing/2014/main" id="{C3A20043-8145-D90F-B46A-BBC18BA83E24}"/>
                  </a:ext>
                </a:extLst>
              </p:cNvPr>
              <p:cNvSpPr/>
              <p:nvPr userDrawn="1"/>
            </p:nvSpPr>
            <p:spPr>
              <a:xfrm>
                <a:off x="3803903" y="-1572769"/>
                <a:ext cx="9099297" cy="1303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3" name="Rectangle 32">
                <a:extLst>
                  <a:ext uri="{FF2B5EF4-FFF2-40B4-BE49-F238E27FC236}">
                    <a16:creationId xmlns:a16="http://schemas.microsoft.com/office/drawing/2014/main" id="{651F7265-879B-806C-9AEA-CE061AC81016}"/>
                  </a:ext>
                </a:extLst>
              </p:cNvPr>
              <p:cNvSpPr/>
              <p:nvPr userDrawn="1"/>
            </p:nvSpPr>
            <p:spPr>
              <a:xfrm>
                <a:off x="0" y="-1572769"/>
                <a:ext cx="3792754" cy="13075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DC88C9F3-0B5F-6E5D-1DEB-A060D277D269}"/>
                  </a:ext>
                </a:extLst>
              </p:cNvPr>
              <p:cNvSpPr txBox="1"/>
              <p:nvPr userDrawn="1"/>
            </p:nvSpPr>
            <p:spPr>
              <a:xfrm>
                <a:off x="210315" y="-1226305"/>
                <a:ext cx="3207442" cy="640080"/>
              </a:xfrm>
              <a:prstGeom prst="rect">
                <a:avLst/>
              </a:prstGeom>
            </p:spPr>
            <p:txBody>
              <a:bodyPr vert="horz" wrap="none" lIns="0" tIns="32970" rIns="65939" bIns="32970" rtlCol="0" anchor="ctr" anchorCtr="0">
                <a:noAutofit/>
              </a:bodyPr>
              <a:lstStyle/>
              <a:p>
                <a:pPr marL="0" marR="0" indent="0" algn="r" defTabSz="439502"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a:ln>
                      <a:noFill/>
                    </a:ln>
                    <a:solidFill>
                      <a:schemeClr val="bg1"/>
                    </a:solidFill>
                    <a:effectLst/>
                    <a:uLnTx/>
                    <a:uFillTx/>
                    <a:latin typeface="+mn-lt"/>
                    <a:ea typeface="PS TT Commons" charset="0"/>
                    <a:cs typeface="PS TT Commons" charset="0"/>
                  </a:rPr>
                  <a:t>Font check</a:t>
                </a:r>
              </a:p>
              <a:p>
                <a:pPr marL="0" marR="0" indent="0" algn="r" defTabSz="439502"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a:ln>
                      <a:noFill/>
                    </a:ln>
                    <a:solidFill>
                      <a:schemeClr val="bg1"/>
                    </a:solidFill>
                    <a:effectLst/>
                    <a:uLnTx/>
                    <a:uFillTx/>
                    <a:latin typeface="PS TT Commons" charset="0"/>
                    <a:ea typeface="PS TT Commons" charset="0"/>
                    <a:cs typeface="PS TT Commons" charset="0"/>
                  </a:rPr>
                  <a:t>Do they match?</a:t>
                </a:r>
              </a:p>
            </p:txBody>
          </p:sp>
        </p:grpSp>
        <p:pic>
          <p:nvPicPr>
            <p:cNvPr id="10" name="Picture 9">
              <a:extLst>
                <a:ext uri="{FF2B5EF4-FFF2-40B4-BE49-F238E27FC236}">
                  <a16:creationId xmlns:a16="http://schemas.microsoft.com/office/drawing/2014/main" id="{07A544FB-7328-DAEF-2CA8-D121DF3014D5}"/>
                </a:ext>
              </a:extLst>
            </p:cNvPr>
            <p:cNvPicPr>
              <a:picLocks noChangeAspect="1"/>
            </p:cNvPicPr>
            <p:nvPr userDrawn="1"/>
          </p:nvPicPr>
          <p:blipFill>
            <a:blip r:embed="rId7"/>
            <a:stretch>
              <a:fillRect/>
            </a:stretch>
          </p:blipFill>
          <p:spPr>
            <a:xfrm>
              <a:off x="4068115" y="-1518718"/>
              <a:ext cx="8591066" cy="931561"/>
            </a:xfrm>
            <a:prstGeom prst="rect">
              <a:avLst/>
            </a:prstGeom>
          </p:spPr>
        </p:pic>
      </p:grpSp>
    </p:spTree>
    <p:extLst>
      <p:ext uri="{BB962C8B-B14F-4D97-AF65-F5344CB8AC3E}">
        <p14:creationId xmlns:p14="http://schemas.microsoft.com/office/powerpoint/2010/main" val="10414083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con or Image Chunking: Four Items">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38FDD4AA-B127-CE38-791C-9705882EBA1B}"/>
              </a:ext>
            </a:extLst>
          </p:cNvPr>
          <p:cNvPicPr>
            <a:picLocks noChangeAspect="1"/>
          </p:cNvPicPr>
          <p:nvPr userDrawn="1"/>
        </p:nvPicPr>
        <p:blipFill>
          <a:blip r:embed="rId2">
            <a:alphaModFix amt="30000"/>
          </a:blip>
          <a:stretch>
            <a:fillRect/>
          </a:stretch>
        </p:blipFill>
        <p:spPr>
          <a:xfrm flipH="1">
            <a:off x="0" y="0"/>
            <a:ext cx="18288000" cy="10287000"/>
          </a:xfrm>
          <a:prstGeom prst="rect">
            <a:avLst/>
          </a:prstGeom>
        </p:spPr>
      </p:pic>
      <p:sp>
        <p:nvSpPr>
          <p:cNvPr id="3" name="Content Placeholder 11"/>
          <p:cNvSpPr>
            <a:spLocks noGrp="1"/>
          </p:cNvSpPr>
          <p:nvPr>
            <p:ph sz="quarter" idx="12" hasCustomPrompt="1"/>
          </p:nvPr>
        </p:nvSpPr>
        <p:spPr>
          <a:xfrm>
            <a:off x="917190" y="2874914"/>
            <a:ext cx="3863340" cy="3867912"/>
          </a:xfrm>
          <a:prstGeom prst="rect">
            <a:avLst/>
          </a:prstGeom>
        </p:spPr>
        <p:txBody>
          <a:bodyPr lIns="182880" tIns="0" rIns="182880" bIns="0" anchor="ctr">
            <a:normAutofit/>
          </a:bodyPr>
          <a:lstStyle>
            <a:lvl1pPr marL="0" indent="0" algn="ctr">
              <a:buNone/>
              <a:defRPr sz="26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a:t>
            </a:r>
            <a:br>
              <a:rPr lang="en-US"/>
            </a:br>
            <a:r>
              <a:rPr lang="en-US"/>
              <a:t>image icon or</a:t>
            </a:r>
            <a:br>
              <a:rPr lang="en-US"/>
            </a:br>
            <a:r>
              <a:rPr lang="en-US"/>
              <a:t>paste in</a:t>
            </a:r>
            <a:endParaRPr lang="en-US" dirty="0"/>
          </a:p>
        </p:txBody>
      </p:sp>
      <p:sp>
        <p:nvSpPr>
          <p:cNvPr id="4" name="Text Placeholder 3"/>
          <p:cNvSpPr>
            <a:spLocks noGrp="1"/>
          </p:cNvSpPr>
          <p:nvPr>
            <p:ph type="body" sz="quarter" idx="14" hasCustomPrompt="1"/>
          </p:nvPr>
        </p:nvSpPr>
        <p:spPr>
          <a:xfrm>
            <a:off x="917190" y="7191587"/>
            <a:ext cx="3863340" cy="2152437"/>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11" name="Content Placeholder 11"/>
          <p:cNvSpPr>
            <a:spLocks noGrp="1"/>
          </p:cNvSpPr>
          <p:nvPr>
            <p:ph sz="quarter" idx="15" hasCustomPrompt="1"/>
          </p:nvPr>
        </p:nvSpPr>
        <p:spPr>
          <a:xfrm>
            <a:off x="13507470" y="2874914"/>
            <a:ext cx="3863340" cy="3867912"/>
          </a:xfrm>
          <a:prstGeom prst="rect">
            <a:avLst/>
          </a:prstGeom>
        </p:spPr>
        <p:txBody>
          <a:bodyPr lIns="182880" tIns="0" rIns="182880" bIns="0" anchor="ctr">
            <a:normAutofit/>
          </a:bodyPr>
          <a:lstStyle>
            <a:lvl1pPr marL="0" indent="0" algn="ctr">
              <a:buNone/>
              <a:defRPr sz="26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a:t>
            </a:r>
            <a:br>
              <a:rPr lang="en-US"/>
            </a:br>
            <a:r>
              <a:rPr lang="en-US"/>
              <a:t>image icon or</a:t>
            </a:r>
            <a:br>
              <a:rPr lang="en-US"/>
            </a:br>
            <a:r>
              <a:rPr lang="en-US"/>
              <a:t>paste in</a:t>
            </a:r>
            <a:endParaRPr lang="en-US" dirty="0"/>
          </a:p>
        </p:txBody>
      </p:sp>
      <p:sp>
        <p:nvSpPr>
          <p:cNvPr id="13" name="Content Placeholder 11"/>
          <p:cNvSpPr>
            <a:spLocks noGrp="1"/>
          </p:cNvSpPr>
          <p:nvPr>
            <p:ph sz="quarter" idx="17" hasCustomPrompt="1"/>
          </p:nvPr>
        </p:nvSpPr>
        <p:spPr>
          <a:xfrm>
            <a:off x="5113950" y="2874914"/>
            <a:ext cx="3863340" cy="3867912"/>
          </a:xfrm>
          <a:prstGeom prst="rect">
            <a:avLst/>
          </a:prstGeom>
        </p:spPr>
        <p:txBody>
          <a:bodyPr lIns="182880" tIns="0" rIns="182880" bIns="0" anchor="ctr">
            <a:normAutofit/>
          </a:bodyPr>
          <a:lstStyle>
            <a:lvl1pPr marL="0" indent="0" algn="ctr">
              <a:buNone/>
              <a:defRPr sz="26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a:t>
            </a:r>
            <a:br>
              <a:rPr lang="en-US"/>
            </a:br>
            <a:r>
              <a:rPr lang="en-US"/>
              <a:t>image icon or</a:t>
            </a:r>
            <a:br>
              <a:rPr lang="en-US"/>
            </a:br>
            <a:r>
              <a:rPr lang="en-US"/>
              <a:t>paste in</a:t>
            </a:r>
            <a:endParaRPr lang="en-US" dirty="0"/>
          </a:p>
        </p:txBody>
      </p:sp>
      <p:sp>
        <p:nvSpPr>
          <p:cNvPr id="15" name="Content Placeholder 11"/>
          <p:cNvSpPr>
            <a:spLocks noGrp="1"/>
          </p:cNvSpPr>
          <p:nvPr>
            <p:ph sz="quarter" idx="19" hasCustomPrompt="1"/>
          </p:nvPr>
        </p:nvSpPr>
        <p:spPr>
          <a:xfrm>
            <a:off x="9310710" y="2874914"/>
            <a:ext cx="3863340" cy="3867912"/>
          </a:xfrm>
          <a:prstGeom prst="rect">
            <a:avLst/>
          </a:prstGeom>
        </p:spPr>
        <p:txBody>
          <a:bodyPr lIns="182880" tIns="0" rIns="182880" bIns="0" anchor="ctr">
            <a:normAutofit/>
          </a:bodyPr>
          <a:lstStyle>
            <a:lvl1pPr marL="0" indent="0" algn="ctr">
              <a:buNone/>
              <a:defRPr sz="26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a:t>
            </a:r>
            <a:br>
              <a:rPr lang="en-US"/>
            </a:br>
            <a:r>
              <a:rPr lang="en-US"/>
              <a:t>image icon or</a:t>
            </a:r>
            <a:br>
              <a:rPr lang="en-US"/>
            </a:br>
            <a:r>
              <a:rPr lang="en-US"/>
              <a:t>paste in</a:t>
            </a:r>
            <a:endParaRPr lang="en-US" dirty="0"/>
          </a:p>
        </p:txBody>
      </p:sp>
      <p:sp>
        <p:nvSpPr>
          <p:cNvPr id="17" name="Text Placeholder 3"/>
          <p:cNvSpPr>
            <a:spLocks noGrp="1"/>
          </p:cNvSpPr>
          <p:nvPr>
            <p:ph type="body" sz="quarter" idx="20" hasCustomPrompt="1"/>
          </p:nvPr>
        </p:nvSpPr>
        <p:spPr>
          <a:xfrm>
            <a:off x="13507470" y="7191587"/>
            <a:ext cx="3863340" cy="2152437"/>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18" name="Text Placeholder 3"/>
          <p:cNvSpPr>
            <a:spLocks noGrp="1"/>
          </p:cNvSpPr>
          <p:nvPr>
            <p:ph type="body" sz="quarter" idx="21" hasCustomPrompt="1"/>
          </p:nvPr>
        </p:nvSpPr>
        <p:spPr>
          <a:xfrm>
            <a:off x="5113950" y="7191587"/>
            <a:ext cx="3863340" cy="2152437"/>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19" name="Text Placeholder 3"/>
          <p:cNvSpPr>
            <a:spLocks noGrp="1"/>
          </p:cNvSpPr>
          <p:nvPr>
            <p:ph type="body" sz="quarter" idx="22" hasCustomPrompt="1"/>
          </p:nvPr>
        </p:nvSpPr>
        <p:spPr>
          <a:xfrm>
            <a:off x="9310710" y="7191587"/>
            <a:ext cx="3863340" cy="2152437"/>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12" name="Title 1">
            <a:extLst>
              <a:ext uri="{FF2B5EF4-FFF2-40B4-BE49-F238E27FC236}">
                <a16:creationId xmlns:a16="http://schemas.microsoft.com/office/drawing/2014/main" id="{8571A2A4-951C-A345-BCE5-B2F4DA3E45E5}"/>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dirty="0"/>
              <a:t>Click to Add Title in Title Case</a:t>
            </a:r>
          </a:p>
        </p:txBody>
      </p:sp>
    </p:spTree>
    <p:extLst>
      <p:ext uri="{BB962C8B-B14F-4D97-AF65-F5344CB8AC3E}">
        <p14:creationId xmlns:p14="http://schemas.microsoft.com/office/powerpoint/2010/main" val="37037795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ircle Image Chunking: Four Items">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F193F918-359A-7110-661A-4066E7AAC95A}"/>
              </a:ext>
            </a:extLst>
          </p:cNvPr>
          <p:cNvPicPr>
            <a:picLocks noChangeAspect="1"/>
          </p:cNvPicPr>
          <p:nvPr userDrawn="1"/>
        </p:nvPicPr>
        <p:blipFill>
          <a:blip r:embed="rId2">
            <a:alphaModFix amt="30000"/>
          </a:blip>
          <a:stretch>
            <a:fillRect/>
          </a:stretch>
        </p:blipFill>
        <p:spPr>
          <a:xfrm flipH="1">
            <a:off x="0" y="0"/>
            <a:ext cx="18288000" cy="10287000"/>
          </a:xfrm>
          <a:prstGeom prst="rect">
            <a:avLst/>
          </a:prstGeom>
        </p:spPr>
      </p:pic>
      <p:sp>
        <p:nvSpPr>
          <p:cNvPr id="12" name="Title 1">
            <a:extLst>
              <a:ext uri="{FF2B5EF4-FFF2-40B4-BE49-F238E27FC236}">
                <a16:creationId xmlns:a16="http://schemas.microsoft.com/office/drawing/2014/main" id="{295D643B-7BD9-5247-835B-E7E01E647507}"/>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dirty="0"/>
              <a:t>Click to Add Title in Title Case</a:t>
            </a:r>
          </a:p>
        </p:txBody>
      </p:sp>
      <p:sp>
        <p:nvSpPr>
          <p:cNvPr id="16" name="Content Placeholder 11">
            <a:extLst>
              <a:ext uri="{FF2B5EF4-FFF2-40B4-BE49-F238E27FC236}">
                <a16:creationId xmlns:a16="http://schemas.microsoft.com/office/drawing/2014/main" id="{D2954514-31A5-4944-8A2D-6A348209F1E5}"/>
              </a:ext>
            </a:extLst>
          </p:cNvPr>
          <p:cNvSpPr>
            <a:spLocks noGrp="1" noChangeAspect="1"/>
          </p:cNvSpPr>
          <p:nvPr>
            <p:ph sz="quarter" idx="12" hasCustomPrompt="1"/>
          </p:nvPr>
        </p:nvSpPr>
        <p:spPr>
          <a:xfrm>
            <a:off x="1010622" y="3165943"/>
            <a:ext cx="3383280" cy="3383280"/>
          </a:xfrm>
          <a:prstGeom prst="ellipse">
            <a:avLst/>
          </a:prstGeom>
        </p:spPr>
        <p:txBody>
          <a:bodyPr lIns="182880" tIns="0" rIns="182880" bIns="0" anchor="ctr">
            <a:normAutofit/>
          </a:bodyPr>
          <a:lstStyle>
            <a:lvl1pPr marL="0" indent="0" algn="ctr">
              <a:buNone/>
              <a:defRPr sz="24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image icon or </a:t>
            </a:r>
            <a:br>
              <a:rPr lang="en-US"/>
            </a:br>
            <a:r>
              <a:rPr lang="en-US"/>
              <a:t>paste in</a:t>
            </a:r>
            <a:endParaRPr lang="en-US" dirty="0"/>
          </a:p>
        </p:txBody>
      </p:sp>
      <p:sp>
        <p:nvSpPr>
          <p:cNvPr id="20" name="Text Placeholder 3">
            <a:extLst>
              <a:ext uri="{FF2B5EF4-FFF2-40B4-BE49-F238E27FC236}">
                <a16:creationId xmlns:a16="http://schemas.microsoft.com/office/drawing/2014/main" id="{CD00C5DF-6083-FB4F-A7F5-12EF0C9D7A9C}"/>
              </a:ext>
            </a:extLst>
          </p:cNvPr>
          <p:cNvSpPr>
            <a:spLocks noGrp="1"/>
          </p:cNvSpPr>
          <p:nvPr>
            <p:ph type="body" sz="quarter" idx="14" hasCustomPrompt="1"/>
          </p:nvPr>
        </p:nvSpPr>
        <p:spPr>
          <a:xfrm>
            <a:off x="917190" y="6928459"/>
            <a:ext cx="3570144" cy="2182882"/>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21" name="Content Placeholder 11">
            <a:extLst>
              <a:ext uri="{FF2B5EF4-FFF2-40B4-BE49-F238E27FC236}">
                <a16:creationId xmlns:a16="http://schemas.microsoft.com/office/drawing/2014/main" id="{EFEB03BF-6C89-874D-BC1B-01C4969A1F56}"/>
              </a:ext>
            </a:extLst>
          </p:cNvPr>
          <p:cNvSpPr>
            <a:spLocks noGrp="1" noChangeAspect="1"/>
          </p:cNvSpPr>
          <p:nvPr>
            <p:ph sz="quarter" idx="15" hasCustomPrompt="1"/>
          </p:nvPr>
        </p:nvSpPr>
        <p:spPr>
          <a:xfrm>
            <a:off x="13894098" y="3152306"/>
            <a:ext cx="3383280" cy="3383280"/>
          </a:xfrm>
          <a:prstGeom prst="ellipse">
            <a:avLst/>
          </a:prstGeom>
        </p:spPr>
        <p:txBody>
          <a:bodyPr lIns="182880" tIns="0" rIns="182880" bIns="0" anchor="ctr">
            <a:normAutofit/>
          </a:bodyPr>
          <a:lstStyle>
            <a:lvl1pPr marL="0" indent="0" algn="ctr">
              <a:buNone/>
              <a:defRPr sz="24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image icon or </a:t>
            </a:r>
            <a:br>
              <a:rPr lang="en-US"/>
            </a:br>
            <a:r>
              <a:rPr lang="en-US"/>
              <a:t>paste in</a:t>
            </a:r>
            <a:endParaRPr lang="en-US" dirty="0"/>
          </a:p>
        </p:txBody>
      </p:sp>
      <p:sp>
        <p:nvSpPr>
          <p:cNvPr id="22" name="Content Placeholder 11">
            <a:extLst>
              <a:ext uri="{FF2B5EF4-FFF2-40B4-BE49-F238E27FC236}">
                <a16:creationId xmlns:a16="http://schemas.microsoft.com/office/drawing/2014/main" id="{003A1884-9A22-3F47-BF57-03C8D15085BB}"/>
              </a:ext>
            </a:extLst>
          </p:cNvPr>
          <p:cNvSpPr>
            <a:spLocks noGrp="1" noChangeAspect="1"/>
          </p:cNvSpPr>
          <p:nvPr>
            <p:ph sz="quarter" idx="17" hasCustomPrompt="1"/>
          </p:nvPr>
        </p:nvSpPr>
        <p:spPr>
          <a:xfrm>
            <a:off x="5305114" y="3165943"/>
            <a:ext cx="3383280" cy="3383280"/>
          </a:xfrm>
          <a:prstGeom prst="ellipse">
            <a:avLst/>
          </a:prstGeom>
        </p:spPr>
        <p:txBody>
          <a:bodyPr lIns="182880" tIns="0" rIns="182880" bIns="0" anchor="ctr">
            <a:normAutofit/>
          </a:bodyPr>
          <a:lstStyle>
            <a:lvl1pPr marL="0" indent="0" algn="ctr">
              <a:buNone/>
              <a:defRPr sz="24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image icon or </a:t>
            </a:r>
            <a:br>
              <a:rPr lang="en-US"/>
            </a:br>
            <a:r>
              <a:rPr lang="en-US"/>
              <a:t>paste in</a:t>
            </a:r>
            <a:endParaRPr lang="en-US" dirty="0"/>
          </a:p>
        </p:txBody>
      </p:sp>
      <p:sp>
        <p:nvSpPr>
          <p:cNvPr id="23" name="Content Placeholder 11">
            <a:extLst>
              <a:ext uri="{FF2B5EF4-FFF2-40B4-BE49-F238E27FC236}">
                <a16:creationId xmlns:a16="http://schemas.microsoft.com/office/drawing/2014/main" id="{B702B8D6-C825-DF46-81EF-84C4597FB583}"/>
              </a:ext>
            </a:extLst>
          </p:cNvPr>
          <p:cNvSpPr>
            <a:spLocks noGrp="1" noChangeAspect="1"/>
          </p:cNvSpPr>
          <p:nvPr>
            <p:ph sz="quarter" idx="19" hasCustomPrompt="1"/>
          </p:nvPr>
        </p:nvSpPr>
        <p:spPr>
          <a:xfrm>
            <a:off x="9599606" y="3152306"/>
            <a:ext cx="3383280" cy="3383280"/>
          </a:xfrm>
          <a:prstGeom prst="ellipse">
            <a:avLst/>
          </a:prstGeom>
        </p:spPr>
        <p:txBody>
          <a:bodyPr lIns="182880" tIns="0" rIns="182880" bIns="0" anchor="ctr">
            <a:normAutofit/>
          </a:bodyPr>
          <a:lstStyle>
            <a:lvl1pPr marL="0" indent="0" algn="ctr">
              <a:buNone/>
              <a:defRPr sz="24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To add image or icon, click the image icon or </a:t>
            </a:r>
            <a:br>
              <a:rPr lang="en-US"/>
            </a:br>
            <a:r>
              <a:rPr lang="en-US"/>
              <a:t>paste in</a:t>
            </a:r>
            <a:endParaRPr lang="en-US" dirty="0"/>
          </a:p>
        </p:txBody>
      </p:sp>
      <p:sp>
        <p:nvSpPr>
          <p:cNvPr id="24" name="Text Placeholder 3">
            <a:extLst>
              <a:ext uri="{FF2B5EF4-FFF2-40B4-BE49-F238E27FC236}">
                <a16:creationId xmlns:a16="http://schemas.microsoft.com/office/drawing/2014/main" id="{36A834E4-255F-DA4A-BE4C-6DC937030472}"/>
              </a:ext>
            </a:extLst>
          </p:cNvPr>
          <p:cNvSpPr>
            <a:spLocks noGrp="1"/>
          </p:cNvSpPr>
          <p:nvPr>
            <p:ph type="body" sz="quarter" idx="23" hasCustomPrompt="1"/>
          </p:nvPr>
        </p:nvSpPr>
        <p:spPr>
          <a:xfrm>
            <a:off x="5211682" y="6928459"/>
            <a:ext cx="3570144" cy="2182882"/>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25" name="Text Placeholder 3">
            <a:extLst>
              <a:ext uri="{FF2B5EF4-FFF2-40B4-BE49-F238E27FC236}">
                <a16:creationId xmlns:a16="http://schemas.microsoft.com/office/drawing/2014/main" id="{80AE3492-14D1-5E44-A7AF-96C1BF6BD96E}"/>
              </a:ext>
            </a:extLst>
          </p:cNvPr>
          <p:cNvSpPr>
            <a:spLocks noGrp="1"/>
          </p:cNvSpPr>
          <p:nvPr>
            <p:ph type="body" sz="quarter" idx="24" hasCustomPrompt="1"/>
          </p:nvPr>
        </p:nvSpPr>
        <p:spPr>
          <a:xfrm>
            <a:off x="9506174" y="6928459"/>
            <a:ext cx="3570144" cy="2182882"/>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26" name="Text Placeholder 3">
            <a:extLst>
              <a:ext uri="{FF2B5EF4-FFF2-40B4-BE49-F238E27FC236}">
                <a16:creationId xmlns:a16="http://schemas.microsoft.com/office/drawing/2014/main" id="{E8421D01-B0E7-F84D-ACD2-249875C5035D}"/>
              </a:ext>
            </a:extLst>
          </p:cNvPr>
          <p:cNvSpPr>
            <a:spLocks noGrp="1"/>
          </p:cNvSpPr>
          <p:nvPr>
            <p:ph type="body" sz="quarter" idx="25" hasCustomPrompt="1"/>
          </p:nvPr>
        </p:nvSpPr>
        <p:spPr>
          <a:xfrm>
            <a:off x="13800666" y="6928459"/>
            <a:ext cx="3570144" cy="2182882"/>
          </a:xfrm>
          <a:prstGeom prst="rect">
            <a:avLst/>
          </a:prstGeom>
        </p:spPr>
        <p:txBody>
          <a:bodyPr lIns="182880" tIns="0" rIns="182880" bIns="0">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Tree>
    <p:extLst>
      <p:ext uri="{BB962C8B-B14F-4D97-AF65-F5344CB8AC3E}">
        <p14:creationId xmlns:p14="http://schemas.microsoft.com/office/powerpoint/2010/main" val="18023750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con Only Image Chunking: Six Items">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9398BB9F-829B-ABDF-C847-74006860B2CD}"/>
              </a:ext>
            </a:extLst>
          </p:cNvPr>
          <p:cNvPicPr>
            <a:picLocks noChangeAspect="1"/>
          </p:cNvPicPr>
          <p:nvPr userDrawn="1"/>
        </p:nvPicPr>
        <p:blipFill>
          <a:blip r:embed="rId2">
            <a:alphaModFix amt="30000"/>
          </a:blip>
          <a:stretch>
            <a:fillRect/>
          </a:stretch>
        </p:blipFill>
        <p:spPr>
          <a:xfrm flipH="1">
            <a:off x="0" y="0"/>
            <a:ext cx="18288000" cy="10287000"/>
          </a:xfrm>
          <a:prstGeom prst="rect">
            <a:avLst/>
          </a:prstGeom>
        </p:spPr>
      </p:pic>
      <p:sp>
        <p:nvSpPr>
          <p:cNvPr id="3" name="Content Placeholder 11"/>
          <p:cNvSpPr>
            <a:spLocks noGrp="1"/>
          </p:cNvSpPr>
          <p:nvPr>
            <p:ph sz="quarter" idx="12" hasCustomPrompt="1"/>
          </p:nvPr>
        </p:nvSpPr>
        <p:spPr>
          <a:xfrm>
            <a:off x="920237" y="2418615"/>
            <a:ext cx="4652794" cy="2307164"/>
          </a:xfrm>
          <a:prstGeom prst="rect">
            <a:avLst/>
          </a:prstGeom>
        </p:spPr>
        <p:txBody>
          <a:bodyPr lIns="182880" tIns="0" rIns="182880" bIns="0" anchor="ctr">
            <a:normAutofit/>
          </a:bodyPr>
          <a:lstStyle>
            <a:lvl1pPr marL="0" indent="0" algn="ctr">
              <a:buNone/>
              <a:defRPr sz="22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Icon only:</a:t>
            </a:r>
            <a:br>
              <a:rPr lang="en-US"/>
            </a:br>
            <a:r>
              <a:rPr lang="en-US"/>
              <a:t>click on the image </a:t>
            </a:r>
            <a:br>
              <a:rPr lang="en-US"/>
            </a:br>
            <a:r>
              <a:rPr lang="en-US"/>
              <a:t>icon or paste in</a:t>
            </a:r>
            <a:endParaRPr lang="en-US" dirty="0"/>
          </a:p>
        </p:txBody>
      </p:sp>
      <p:sp>
        <p:nvSpPr>
          <p:cNvPr id="4" name="Text Placeholder 3"/>
          <p:cNvSpPr>
            <a:spLocks noGrp="1"/>
          </p:cNvSpPr>
          <p:nvPr>
            <p:ph type="body" sz="quarter" idx="14" hasCustomPrompt="1"/>
          </p:nvPr>
        </p:nvSpPr>
        <p:spPr>
          <a:xfrm>
            <a:off x="920237" y="4830290"/>
            <a:ext cx="4656295" cy="642058"/>
          </a:xfrm>
          <a:prstGeom prst="rect">
            <a:avLst/>
          </a:prstGeom>
        </p:spPr>
        <p:txBody>
          <a:bodyPr lIns="182880" tIns="0" rIns="182880" bIns="0" anchor="ctr">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11" name="Content Placeholder 11"/>
          <p:cNvSpPr>
            <a:spLocks noGrp="1"/>
          </p:cNvSpPr>
          <p:nvPr>
            <p:ph sz="quarter" idx="15" hasCustomPrompt="1"/>
          </p:nvPr>
        </p:nvSpPr>
        <p:spPr>
          <a:xfrm>
            <a:off x="917191" y="5930541"/>
            <a:ext cx="4656295" cy="2304288"/>
          </a:xfrm>
          <a:prstGeom prst="rect">
            <a:avLst/>
          </a:prstGeom>
        </p:spPr>
        <p:txBody>
          <a:bodyPr lIns="182880" tIns="0" rIns="182880" bIns="0" anchor="ctr">
            <a:normAutofit/>
          </a:bodyPr>
          <a:lstStyle>
            <a:lvl1pPr marL="0" indent="0" algn="ctr">
              <a:buNone/>
              <a:defRPr sz="22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Icon only:</a:t>
            </a:r>
            <a:br>
              <a:rPr lang="en-US"/>
            </a:br>
            <a:r>
              <a:rPr lang="en-US"/>
              <a:t>click on the image </a:t>
            </a:r>
            <a:br>
              <a:rPr lang="en-US"/>
            </a:br>
            <a:r>
              <a:rPr lang="en-US"/>
              <a:t>icon or paste in</a:t>
            </a:r>
            <a:endParaRPr lang="en-US" dirty="0"/>
          </a:p>
        </p:txBody>
      </p:sp>
      <p:sp>
        <p:nvSpPr>
          <p:cNvPr id="12" name="Text Placeholder 3"/>
          <p:cNvSpPr>
            <a:spLocks noGrp="1"/>
          </p:cNvSpPr>
          <p:nvPr>
            <p:ph type="body" sz="quarter" idx="16" hasCustomPrompt="1"/>
          </p:nvPr>
        </p:nvSpPr>
        <p:spPr>
          <a:xfrm>
            <a:off x="917190" y="8342216"/>
            <a:ext cx="4656295" cy="642058"/>
          </a:xfrm>
          <a:prstGeom prst="rect">
            <a:avLst/>
          </a:prstGeom>
        </p:spPr>
        <p:txBody>
          <a:bodyPr lIns="182880" tIns="0" rIns="182880" bIns="0" anchor="ctr">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21" name="Title 1">
            <a:extLst>
              <a:ext uri="{FF2B5EF4-FFF2-40B4-BE49-F238E27FC236}">
                <a16:creationId xmlns:a16="http://schemas.microsoft.com/office/drawing/2014/main" id="{1960F537-A62E-EE43-956F-B9BED3634346}"/>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dirty="0"/>
              <a:t>Click to Add Title in Title Case</a:t>
            </a:r>
          </a:p>
        </p:txBody>
      </p:sp>
      <p:sp>
        <p:nvSpPr>
          <p:cNvPr id="23" name="Content Placeholder 11">
            <a:extLst>
              <a:ext uri="{FF2B5EF4-FFF2-40B4-BE49-F238E27FC236}">
                <a16:creationId xmlns:a16="http://schemas.microsoft.com/office/drawing/2014/main" id="{913CAC1D-F6E5-0F48-B5D7-8740979BF3DA}"/>
              </a:ext>
            </a:extLst>
          </p:cNvPr>
          <p:cNvSpPr>
            <a:spLocks noGrp="1"/>
          </p:cNvSpPr>
          <p:nvPr>
            <p:ph sz="quarter" idx="17" hasCustomPrompt="1"/>
          </p:nvPr>
        </p:nvSpPr>
        <p:spPr>
          <a:xfrm>
            <a:off x="12711468" y="2418615"/>
            <a:ext cx="4652794" cy="2307164"/>
          </a:xfrm>
          <a:prstGeom prst="rect">
            <a:avLst/>
          </a:prstGeom>
        </p:spPr>
        <p:txBody>
          <a:bodyPr lIns="182880" tIns="0" rIns="182880" bIns="0" anchor="ctr">
            <a:normAutofit/>
          </a:bodyPr>
          <a:lstStyle>
            <a:lvl1pPr marL="0" indent="0" algn="ctr">
              <a:buNone/>
              <a:defRPr sz="22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Icon only:</a:t>
            </a:r>
            <a:br>
              <a:rPr lang="en-US"/>
            </a:br>
            <a:r>
              <a:rPr lang="en-US"/>
              <a:t>click on the image </a:t>
            </a:r>
            <a:br>
              <a:rPr lang="en-US"/>
            </a:br>
            <a:r>
              <a:rPr lang="en-US"/>
              <a:t>icon or paste in</a:t>
            </a:r>
            <a:endParaRPr lang="en-US" dirty="0"/>
          </a:p>
        </p:txBody>
      </p:sp>
      <p:sp>
        <p:nvSpPr>
          <p:cNvPr id="24" name="Text Placeholder 3">
            <a:extLst>
              <a:ext uri="{FF2B5EF4-FFF2-40B4-BE49-F238E27FC236}">
                <a16:creationId xmlns:a16="http://schemas.microsoft.com/office/drawing/2014/main" id="{5ABA7592-1B5E-BE43-97F1-DFD6B3E60A43}"/>
              </a:ext>
            </a:extLst>
          </p:cNvPr>
          <p:cNvSpPr>
            <a:spLocks noGrp="1"/>
          </p:cNvSpPr>
          <p:nvPr>
            <p:ph type="body" sz="quarter" idx="18" hasCustomPrompt="1"/>
          </p:nvPr>
        </p:nvSpPr>
        <p:spPr>
          <a:xfrm>
            <a:off x="12711468" y="4830290"/>
            <a:ext cx="4656295" cy="642058"/>
          </a:xfrm>
          <a:prstGeom prst="rect">
            <a:avLst/>
          </a:prstGeom>
        </p:spPr>
        <p:txBody>
          <a:bodyPr lIns="182880" tIns="0" rIns="182880" bIns="0" anchor="ctr">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25" name="Content Placeholder 11">
            <a:extLst>
              <a:ext uri="{FF2B5EF4-FFF2-40B4-BE49-F238E27FC236}">
                <a16:creationId xmlns:a16="http://schemas.microsoft.com/office/drawing/2014/main" id="{4443973F-0A92-E84A-8696-0B9458AFC815}"/>
              </a:ext>
            </a:extLst>
          </p:cNvPr>
          <p:cNvSpPr>
            <a:spLocks noGrp="1"/>
          </p:cNvSpPr>
          <p:nvPr>
            <p:ph sz="quarter" idx="19" hasCustomPrompt="1"/>
          </p:nvPr>
        </p:nvSpPr>
        <p:spPr>
          <a:xfrm>
            <a:off x="12708422" y="5930541"/>
            <a:ext cx="4656295" cy="2304288"/>
          </a:xfrm>
          <a:prstGeom prst="rect">
            <a:avLst/>
          </a:prstGeom>
        </p:spPr>
        <p:txBody>
          <a:bodyPr lIns="182880" tIns="0" rIns="182880" bIns="0" anchor="ctr">
            <a:normAutofit/>
          </a:bodyPr>
          <a:lstStyle>
            <a:lvl1pPr marL="0" indent="0" algn="ctr">
              <a:buNone/>
              <a:defRPr sz="22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Icon only:</a:t>
            </a:r>
            <a:br>
              <a:rPr lang="en-US"/>
            </a:br>
            <a:r>
              <a:rPr lang="en-US"/>
              <a:t>click on the image </a:t>
            </a:r>
            <a:br>
              <a:rPr lang="en-US"/>
            </a:br>
            <a:r>
              <a:rPr lang="en-US"/>
              <a:t>icon or paste in</a:t>
            </a:r>
            <a:endParaRPr lang="en-US" dirty="0"/>
          </a:p>
        </p:txBody>
      </p:sp>
      <p:sp>
        <p:nvSpPr>
          <p:cNvPr id="26" name="Text Placeholder 3">
            <a:extLst>
              <a:ext uri="{FF2B5EF4-FFF2-40B4-BE49-F238E27FC236}">
                <a16:creationId xmlns:a16="http://schemas.microsoft.com/office/drawing/2014/main" id="{E3302942-87E3-B148-A863-C2D13347F562}"/>
              </a:ext>
            </a:extLst>
          </p:cNvPr>
          <p:cNvSpPr>
            <a:spLocks noGrp="1"/>
          </p:cNvSpPr>
          <p:nvPr>
            <p:ph type="body" sz="quarter" idx="20" hasCustomPrompt="1"/>
          </p:nvPr>
        </p:nvSpPr>
        <p:spPr>
          <a:xfrm>
            <a:off x="12708421" y="8342216"/>
            <a:ext cx="4656295" cy="642058"/>
          </a:xfrm>
          <a:prstGeom prst="rect">
            <a:avLst/>
          </a:prstGeom>
        </p:spPr>
        <p:txBody>
          <a:bodyPr lIns="182880" tIns="0" rIns="182880" bIns="0" anchor="ctr">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27" name="Content Placeholder 11">
            <a:extLst>
              <a:ext uri="{FF2B5EF4-FFF2-40B4-BE49-F238E27FC236}">
                <a16:creationId xmlns:a16="http://schemas.microsoft.com/office/drawing/2014/main" id="{38CAC899-60DC-3E4A-A231-C9C3F3B8E473}"/>
              </a:ext>
            </a:extLst>
          </p:cNvPr>
          <p:cNvSpPr>
            <a:spLocks noGrp="1"/>
          </p:cNvSpPr>
          <p:nvPr>
            <p:ph sz="quarter" idx="21" hasCustomPrompt="1"/>
          </p:nvPr>
        </p:nvSpPr>
        <p:spPr>
          <a:xfrm>
            <a:off x="6818898" y="2418615"/>
            <a:ext cx="4652794" cy="2307164"/>
          </a:xfrm>
          <a:prstGeom prst="rect">
            <a:avLst/>
          </a:prstGeom>
        </p:spPr>
        <p:txBody>
          <a:bodyPr lIns="182880" tIns="0" rIns="182880" bIns="0" anchor="ctr">
            <a:normAutofit/>
          </a:bodyPr>
          <a:lstStyle>
            <a:lvl1pPr marL="0" indent="0" algn="ctr">
              <a:buNone/>
              <a:defRPr sz="22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Icon only:</a:t>
            </a:r>
            <a:br>
              <a:rPr lang="en-US"/>
            </a:br>
            <a:r>
              <a:rPr lang="en-US"/>
              <a:t>click on the image </a:t>
            </a:r>
            <a:br>
              <a:rPr lang="en-US"/>
            </a:br>
            <a:r>
              <a:rPr lang="en-US"/>
              <a:t>icon or paste in</a:t>
            </a:r>
            <a:endParaRPr lang="en-US" dirty="0"/>
          </a:p>
        </p:txBody>
      </p:sp>
      <p:sp>
        <p:nvSpPr>
          <p:cNvPr id="28" name="Text Placeholder 3">
            <a:extLst>
              <a:ext uri="{FF2B5EF4-FFF2-40B4-BE49-F238E27FC236}">
                <a16:creationId xmlns:a16="http://schemas.microsoft.com/office/drawing/2014/main" id="{55875898-1417-DC41-B53E-67898D277A5D}"/>
              </a:ext>
            </a:extLst>
          </p:cNvPr>
          <p:cNvSpPr>
            <a:spLocks noGrp="1"/>
          </p:cNvSpPr>
          <p:nvPr>
            <p:ph type="body" sz="quarter" idx="22" hasCustomPrompt="1"/>
          </p:nvPr>
        </p:nvSpPr>
        <p:spPr>
          <a:xfrm>
            <a:off x="6818898" y="4830290"/>
            <a:ext cx="4656295" cy="642058"/>
          </a:xfrm>
          <a:prstGeom prst="rect">
            <a:avLst/>
          </a:prstGeom>
        </p:spPr>
        <p:txBody>
          <a:bodyPr lIns="182880" tIns="0" rIns="182880" bIns="0" anchor="ctr">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
        <p:nvSpPr>
          <p:cNvPr id="29" name="Content Placeholder 11">
            <a:extLst>
              <a:ext uri="{FF2B5EF4-FFF2-40B4-BE49-F238E27FC236}">
                <a16:creationId xmlns:a16="http://schemas.microsoft.com/office/drawing/2014/main" id="{B8207CD1-40AE-2042-B726-3C99F89188CD}"/>
              </a:ext>
            </a:extLst>
          </p:cNvPr>
          <p:cNvSpPr>
            <a:spLocks noGrp="1"/>
          </p:cNvSpPr>
          <p:nvPr>
            <p:ph sz="quarter" idx="23" hasCustomPrompt="1"/>
          </p:nvPr>
        </p:nvSpPr>
        <p:spPr>
          <a:xfrm>
            <a:off x="6815852" y="5930541"/>
            <a:ext cx="4656295" cy="2304288"/>
          </a:xfrm>
          <a:prstGeom prst="rect">
            <a:avLst/>
          </a:prstGeom>
        </p:spPr>
        <p:txBody>
          <a:bodyPr lIns="182880" tIns="0" rIns="182880" bIns="0" anchor="ctr">
            <a:normAutofit/>
          </a:bodyPr>
          <a:lstStyle>
            <a:lvl1pPr marL="0" indent="0" algn="ctr">
              <a:buNone/>
              <a:defRPr sz="2200" b="0" i="0" baseline="0">
                <a:latin typeface="+mn-lt"/>
                <a:ea typeface="PS TT Commons Light" charset="0"/>
                <a:cs typeface="PS TT Commons Light" charset="0"/>
              </a:defRPr>
            </a:lvl1pPr>
            <a:lvl2pPr marL="594130" indent="0" algn="l">
              <a:buNone/>
              <a:defRPr sz="4400"/>
            </a:lvl2pPr>
            <a:lvl3pPr marL="1192322" indent="0" algn="l">
              <a:buNone/>
              <a:defRPr sz="4400"/>
            </a:lvl3pPr>
            <a:lvl4pPr marL="1766108" indent="0" algn="l">
              <a:buNone/>
              <a:defRPr sz="4400"/>
            </a:lvl4pPr>
            <a:lvl5pPr marL="2193388" indent="0" algn="l">
              <a:buNone/>
              <a:defRPr sz="4400"/>
            </a:lvl5pPr>
          </a:lstStyle>
          <a:p>
            <a:pPr lvl="0"/>
            <a:r>
              <a:rPr lang="en-US"/>
              <a:t>Icon only:</a:t>
            </a:r>
            <a:br>
              <a:rPr lang="en-US"/>
            </a:br>
            <a:r>
              <a:rPr lang="en-US"/>
              <a:t>click on the image </a:t>
            </a:r>
            <a:br>
              <a:rPr lang="en-US"/>
            </a:br>
            <a:r>
              <a:rPr lang="en-US"/>
              <a:t>icon or paste in</a:t>
            </a:r>
            <a:endParaRPr lang="en-US" dirty="0"/>
          </a:p>
        </p:txBody>
      </p:sp>
      <p:sp>
        <p:nvSpPr>
          <p:cNvPr id="30" name="Text Placeholder 3">
            <a:extLst>
              <a:ext uri="{FF2B5EF4-FFF2-40B4-BE49-F238E27FC236}">
                <a16:creationId xmlns:a16="http://schemas.microsoft.com/office/drawing/2014/main" id="{21B665CC-06EB-CD47-A194-6904AB6A9438}"/>
              </a:ext>
            </a:extLst>
          </p:cNvPr>
          <p:cNvSpPr>
            <a:spLocks noGrp="1"/>
          </p:cNvSpPr>
          <p:nvPr>
            <p:ph type="body" sz="quarter" idx="24" hasCustomPrompt="1"/>
          </p:nvPr>
        </p:nvSpPr>
        <p:spPr>
          <a:xfrm>
            <a:off x="6815851" y="8342216"/>
            <a:ext cx="4656295" cy="642058"/>
          </a:xfrm>
          <a:prstGeom prst="rect">
            <a:avLst/>
          </a:prstGeom>
        </p:spPr>
        <p:txBody>
          <a:bodyPr lIns="182880" tIns="0" rIns="182880" bIns="0" anchor="ctr">
            <a:noAutofit/>
          </a:bodyPr>
          <a:lstStyle>
            <a:lvl1pPr marL="0" indent="0" algn="ctr">
              <a:lnSpc>
                <a:spcPct val="100000"/>
              </a:lnSpc>
              <a:spcBef>
                <a:spcPts val="0"/>
              </a:spcBef>
              <a:buNone/>
              <a:defRPr sz="3400" b="0" i="0">
                <a:latin typeface="+mn-lt"/>
                <a:ea typeface="PS TT Commons Light" charset="0"/>
                <a:cs typeface="PS TT Commons Light" charset="0"/>
              </a:defRPr>
            </a:lvl1pPr>
            <a:lvl2pPr>
              <a:defRPr/>
            </a:lvl2pPr>
          </a:lstStyle>
          <a:p>
            <a:pPr lvl="0"/>
            <a:r>
              <a:rPr lang="en-US" dirty="0"/>
              <a:t>Add text here</a:t>
            </a:r>
          </a:p>
        </p:txBody>
      </p:sp>
    </p:spTree>
    <p:extLst>
      <p:ext uri="{BB962C8B-B14F-4D97-AF65-F5344CB8AC3E}">
        <p14:creationId xmlns:p14="http://schemas.microsoft.com/office/powerpoint/2010/main" val="16064062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Item List with Icons">
    <p:spTree>
      <p:nvGrpSpPr>
        <p:cNvPr id="1" name=""/>
        <p:cNvGrpSpPr/>
        <p:nvPr/>
      </p:nvGrpSpPr>
      <p:grpSpPr>
        <a:xfrm>
          <a:off x="0" y="0"/>
          <a:ext cx="0" cy="0"/>
          <a:chOff x="0" y="0"/>
          <a:chExt cx="0" cy="0"/>
        </a:xfrm>
      </p:grpSpPr>
      <p:pic>
        <p:nvPicPr>
          <p:cNvPr id="2" name="Picture 1" descr="A picture containing indoor&#10;&#10;Description automatically generated">
            <a:extLst>
              <a:ext uri="{FF2B5EF4-FFF2-40B4-BE49-F238E27FC236}">
                <a16:creationId xmlns:a16="http://schemas.microsoft.com/office/drawing/2014/main" id="{314F7D41-2269-4FA6-0230-00E9896AC3E8}"/>
              </a:ext>
            </a:extLst>
          </p:cNvPr>
          <p:cNvPicPr>
            <a:picLocks noChangeAspect="1"/>
          </p:cNvPicPr>
          <p:nvPr userDrawn="1"/>
        </p:nvPicPr>
        <p:blipFill rotWithShape="1">
          <a:blip r:embed="rId2">
            <a:alphaModFix amt="70000"/>
          </a:blip>
          <a:srcRect t="-6887" b="6887"/>
          <a:stretch/>
        </p:blipFill>
        <p:spPr>
          <a:xfrm>
            <a:off x="0" y="0"/>
            <a:ext cx="18288000" cy="10287000"/>
          </a:xfrm>
          <a:prstGeom prst="rect">
            <a:avLst/>
          </a:prstGeom>
        </p:spPr>
      </p:pic>
      <p:sp>
        <p:nvSpPr>
          <p:cNvPr id="3" name="Content Placeholder 11"/>
          <p:cNvSpPr>
            <a:spLocks noGrp="1"/>
          </p:cNvSpPr>
          <p:nvPr>
            <p:ph sz="quarter" idx="12" hasCustomPrompt="1"/>
          </p:nvPr>
        </p:nvSpPr>
        <p:spPr>
          <a:xfrm>
            <a:off x="917190" y="2625498"/>
            <a:ext cx="1766656" cy="1718228"/>
          </a:xfrm>
          <a:prstGeom prst="rect">
            <a:avLst/>
          </a:prstGeom>
        </p:spPr>
        <p:txBody>
          <a:bodyPr lIns="0" tIns="0" rIns="0" bIns="0" anchor="ctr">
            <a:normAutofit/>
          </a:bodyPr>
          <a:lstStyle>
            <a:lvl1pPr marL="0" indent="0" algn="ctr">
              <a:buNone/>
              <a:defRPr sz="2000" b="0" i="0" baseline="0">
                <a:latin typeface="+mn-lt"/>
                <a:ea typeface="PS TT Commons Light" charset="0"/>
                <a:cs typeface="PS TT Commons Light" charset="0"/>
              </a:defRPr>
            </a:lvl1pPr>
            <a:lvl2pPr algn="ctr">
              <a:defRPr sz="4400"/>
            </a:lvl2pPr>
            <a:lvl3pPr algn="ctr">
              <a:defRPr sz="4400"/>
            </a:lvl3pPr>
            <a:lvl4pPr algn="ctr">
              <a:defRPr sz="4400"/>
            </a:lvl4pPr>
            <a:lvl5pPr algn="ctr">
              <a:defRPr sz="4400"/>
            </a:lvl5pPr>
          </a:lstStyle>
          <a:p>
            <a:pPr lvl="0"/>
            <a:r>
              <a:rPr lang="en-US"/>
              <a:t>Click icon to </a:t>
            </a:r>
            <a:r>
              <a:rPr lang="en-US" dirty="0"/>
              <a:t>add image</a:t>
            </a:r>
          </a:p>
        </p:txBody>
      </p:sp>
      <p:sp>
        <p:nvSpPr>
          <p:cNvPr id="4" name="Text Placeholder 3"/>
          <p:cNvSpPr>
            <a:spLocks noGrp="1"/>
          </p:cNvSpPr>
          <p:nvPr>
            <p:ph type="body" sz="quarter" idx="15" hasCustomPrompt="1"/>
          </p:nvPr>
        </p:nvSpPr>
        <p:spPr>
          <a:xfrm>
            <a:off x="3341073" y="2532121"/>
            <a:ext cx="14029725" cy="1904990"/>
          </a:xfrm>
          <a:prstGeom prst="rect">
            <a:avLst/>
          </a:prstGeom>
        </p:spPr>
        <p:txBody>
          <a:bodyPr lIns="182880" tIns="0" rIns="182880" bIns="0" anchor="ctr">
            <a:noAutofit/>
          </a:bodyPr>
          <a:lstStyle>
            <a:lvl1pPr marL="0" indent="0" algn="l">
              <a:spcBef>
                <a:spcPts val="0"/>
              </a:spcBef>
              <a:buNone/>
              <a:defRPr sz="3400" b="0" i="0">
                <a:latin typeface="+mn-lt"/>
                <a:ea typeface="PS TT Commons Light" charset="0"/>
                <a:cs typeface="PS TT Commons Light" charset="0"/>
              </a:defRPr>
            </a:lvl1pPr>
          </a:lstStyle>
          <a:p>
            <a:pPr lvl="0"/>
            <a:r>
              <a:rPr lang="en-US" dirty="0"/>
              <a:t>Add text here</a:t>
            </a:r>
          </a:p>
        </p:txBody>
      </p:sp>
      <p:sp>
        <p:nvSpPr>
          <p:cNvPr id="5" name="Content Placeholder 11"/>
          <p:cNvSpPr>
            <a:spLocks noGrp="1"/>
          </p:cNvSpPr>
          <p:nvPr>
            <p:ph sz="quarter" idx="16" hasCustomPrompt="1"/>
          </p:nvPr>
        </p:nvSpPr>
        <p:spPr>
          <a:xfrm>
            <a:off x="917190" y="5080776"/>
            <a:ext cx="1766656" cy="1718228"/>
          </a:xfrm>
          <a:prstGeom prst="rect">
            <a:avLst/>
          </a:prstGeom>
        </p:spPr>
        <p:txBody>
          <a:bodyPr lIns="0" tIns="0" rIns="0" bIns="0" anchor="ctr">
            <a:normAutofit/>
          </a:bodyPr>
          <a:lstStyle>
            <a:lvl1pPr marL="0" indent="0" algn="ctr">
              <a:buNone/>
              <a:defRPr sz="2000" b="0" i="0" baseline="0">
                <a:latin typeface="+mn-lt"/>
                <a:ea typeface="PS TT Commons Light" charset="0"/>
                <a:cs typeface="PS TT Commons Light" charset="0"/>
              </a:defRPr>
            </a:lvl1pPr>
            <a:lvl2pPr algn="ctr">
              <a:defRPr sz="4400"/>
            </a:lvl2pPr>
            <a:lvl3pPr algn="ctr">
              <a:defRPr sz="4400"/>
            </a:lvl3pPr>
            <a:lvl4pPr algn="ctr">
              <a:defRPr sz="4400"/>
            </a:lvl4pPr>
            <a:lvl5pPr algn="ctr">
              <a:defRPr sz="4400"/>
            </a:lvl5pPr>
          </a:lstStyle>
          <a:p>
            <a:pPr lvl="0"/>
            <a:r>
              <a:rPr lang="en-US"/>
              <a:t>Click icon to add image</a:t>
            </a:r>
            <a:endParaRPr lang="en-US" dirty="0"/>
          </a:p>
        </p:txBody>
      </p:sp>
      <p:sp>
        <p:nvSpPr>
          <p:cNvPr id="6" name="Text Placeholder 3"/>
          <p:cNvSpPr>
            <a:spLocks noGrp="1"/>
          </p:cNvSpPr>
          <p:nvPr>
            <p:ph type="body" sz="quarter" idx="17" hasCustomPrompt="1"/>
          </p:nvPr>
        </p:nvSpPr>
        <p:spPr>
          <a:xfrm>
            <a:off x="3341073" y="4987397"/>
            <a:ext cx="14029725" cy="1904990"/>
          </a:xfrm>
          <a:prstGeom prst="rect">
            <a:avLst/>
          </a:prstGeom>
        </p:spPr>
        <p:txBody>
          <a:bodyPr lIns="182880" tIns="0" rIns="182880" bIns="0" anchor="ctr">
            <a:noAutofit/>
          </a:bodyPr>
          <a:lstStyle>
            <a:lvl1pPr marL="0" indent="0" algn="l">
              <a:spcBef>
                <a:spcPts val="0"/>
              </a:spcBef>
              <a:buNone/>
              <a:defRPr sz="3400" b="0" i="0">
                <a:latin typeface="+mn-lt"/>
                <a:ea typeface="PS TT Commons Light" charset="0"/>
                <a:cs typeface="PS TT Commons Light" charset="0"/>
              </a:defRPr>
            </a:lvl1pPr>
          </a:lstStyle>
          <a:p>
            <a:pPr lvl="0"/>
            <a:r>
              <a:rPr lang="en-US" dirty="0"/>
              <a:t>Add text here</a:t>
            </a:r>
          </a:p>
        </p:txBody>
      </p:sp>
      <p:sp>
        <p:nvSpPr>
          <p:cNvPr id="7" name="Content Placeholder 11"/>
          <p:cNvSpPr>
            <a:spLocks noGrp="1"/>
          </p:cNvSpPr>
          <p:nvPr>
            <p:ph sz="quarter" idx="18" hasCustomPrompt="1"/>
          </p:nvPr>
        </p:nvSpPr>
        <p:spPr>
          <a:xfrm>
            <a:off x="917190" y="7482706"/>
            <a:ext cx="1766656" cy="1718228"/>
          </a:xfrm>
          <a:prstGeom prst="rect">
            <a:avLst/>
          </a:prstGeom>
        </p:spPr>
        <p:txBody>
          <a:bodyPr lIns="0" tIns="0" rIns="0" bIns="0" anchor="ctr">
            <a:normAutofit/>
          </a:bodyPr>
          <a:lstStyle>
            <a:lvl1pPr marL="0" indent="0" algn="ctr">
              <a:buNone/>
              <a:defRPr sz="2000" b="0" i="0" baseline="0">
                <a:latin typeface="+mn-lt"/>
                <a:ea typeface="PS TT Commons Light" charset="0"/>
                <a:cs typeface="PS TT Commons Light" charset="0"/>
              </a:defRPr>
            </a:lvl1pPr>
            <a:lvl2pPr algn="ctr">
              <a:defRPr sz="4400"/>
            </a:lvl2pPr>
            <a:lvl3pPr algn="ctr">
              <a:defRPr sz="4400"/>
            </a:lvl3pPr>
            <a:lvl4pPr algn="ctr">
              <a:defRPr sz="4400"/>
            </a:lvl4pPr>
            <a:lvl5pPr algn="ctr">
              <a:defRPr sz="4400"/>
            </a:lvl5pPr>
          </a:lstStyle>
          <a:p>
            <a:pPr lvl="0"/>
            <a:r>
              <a:rPr lang="en-US"/>
              <a:t>Click icon to add image</a:t>
            </a:r>
            <a:endParaRPr lang="en-US" dirty="0"/>
          </a:p>
        </p:txBody>
      </p:sp>
      <p:sp>
        <p:nvSpPr>
          <p:cNvPr id="8" name="Text Placeholder 3"/>
          <p:cNvSpPr>
            <a:spLocks noGrp="1"/>
          </p:cNvSpPr>
          <p:nvPr>
            <p:ph type="body" sz="quarter" idx="19" hasCustomPrompt="1"/>
          </p:nvPr>
        </p:nvSpPr>
        <p:spPr>
          <a:xfrm>
            <a:off x="3341073" y="7389327"/>
            <a:ext cx="14029725" cy="1904990"/>
          </a:xfrm>
          <a:prstGeom prst="rect">
            <a:avLst/>
          </a:prstGeom>
        </p:spPr>
        <p:txBody>
          <a:bodyPr lIns="182880" tIns="0" rIns="182880" bIns="0" anchor="ctr">
            <a:noAutofit/>
          </a:bodyPr>
          <a:lstStyle>
            <a:lvl1pPr marL="0" indent="0" algn="l">
              <a:spcBef>
                <a:spcPts val="0"/>
              </a:spcBef>
              <a:buNone/>
              <a:defRPr sz="3400" b="0" i="0">
                <a:latin typeface="+mn-lt"/>
                <a:ea typeface="PS TT Commons Light" charset="0"/>
                <a:cs typeface="PS TT Commons Light" charset="0"/>
              </a:defRPr>
            </a:lvl1pPr>
          </a:lstStyle>
          <a:p>
            <a:pPr lvl="0"/>
            <a:r>
              <a:rPr lang="en-US" dirty="0"/>
              <a:t>Add text here</a:t>
            </a:r>
          </a:p>
        </p:txBody>
      </p:sp>
      <p:cxnSp>
        <p:nvCxnSpPr>
          <p:cNvPr id="9" name="Straight Connector 8"/>
          <p:cNvCxnSpPr/>
          <p:nvPr/>
        </p:nvCxnSpPr>
        <p:spPr>
          <a:xfrm>
            <a:off x="3048038" y="2478772"/>
            <a:ext cx="0" cy="2011680"/>
          </a:xfrm>
          <a:prstGeom prst="line">
            <a:avLst/>
          </a:prstGeom>
          <a:ln w="57150">
            <a:solidFill>
              <a:schemeClr val="bg1">
                <a:lumMod val="8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3048038" y="4934048"/>
            <a:ext cx="0" cy="2011680"/>
          </a:xfrm>
          <a:prstGeom prst="line">
            <a:avLst/>
          </a:prstGeom>
          <a:ln w="57150">
            <a:solidFill>
              <a:schemeClr val="bg1">
                <a:lumMod val="8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3048038" y="7335978"/>
            <a:ext cx="0" cy="2011680"/>
          </a:xfrm>
          <a:prstGeom prst="line">
            <a:avLst/>
          </a:prstGeom>
          <a:ln w="57150">
            <a:solidFill>
              <a:schemeClr val="bg1">
                <a:lumMod val="8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4" name="Title 1">
            <a:extLst>
              <a:ext uri="{FF2B5EF4-FFF2-40B4-BE49-F238E27FC236}">
                <a16:creationId xmlns:a16="http://schemas.microsoft.com/office/drawing/2014/main" id="{7F929ED4-09FE-D842-ADFC-1EE27108F011}"/>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dirty="0"/>
              <a:t>Click to Add Title in Title Case</a:t>
            </a:r>
          </a:p>
        </p:txBody>
      </p:sp>
      <p:sp>
        <p:nvSpPr>
          <p:cNvPr id="15" name="Rectangle 14">
            <a:extLst>
              <a:ext uri="{FF2B5EF4-FFF2-40B4-BE49-F238E27FC236}">
                <a16:creationId xmlns:a16="http://schemas.microsoft.com/office/drawing/2014/main" id="{60359A65-8870-40C3-F872-7437FB1E8EBE}"/>
              </a:ext>
            </a:extLst>
          </p:cNvPr>
          <p:cNvSpPr/>
          <p:nvPr userDrawn="1"/>
        </p:nvSpPr>
        <p:spPr>
          <a:xfrm>
            <a:off x="1" y="-795717"/>
            <a:ext cx="7164906" cy="461665"/>
          </a:xfrm>
          <a:prstGeom prst="rect">
            <a:avLst/>
          </a:prstGeom>
        </p:spPr>
        <p:txBody>
          <a:bodyPr wrap="square">
            <a:spAutoFit/>
          </a:bodyPr>
          <a:lstStyle/>
          <a:p>
            <a:pPr algn="l" defTabSz="1828756"/>
            <a:r>
              <a:rPr lang="en-US" sz="2400" b="0" i="0" dirty="0">
                <a:solidFill>
                  <a:srgbClr val="404040"/>
                </a:solidFill>
                <a:latin typeface="PS TT Commons" panose="02000506040000020004" pitchFamily="2" charset="77"/>
                <a:ea typeface="PS TT Commons DemiBold" charset="0"/>
                <a:cs typeface="PS TT Commons DemiBold" charset="0"/>
              </a:rPr>
              <a:t>This </a:t>
            </a:r>
            <a:r>
              <a:rPr lang="en-US" sz="2400" b="0" i="0" dirty="0" err="1">
                <a:solidFill>
                  <a:srgbClr val="404040"/>
                </a:solidFill>
                <a:latin typeface="PS TT Commons" panose="02000506040000020004" pitchFamily="2" charset="77"/>
                <a:ea typeface="PS TT Commons DemiBold" charset="0"/>
                <a:cs typeface="PS TT Commons DemiBold" charset="0"/>
              </a:rPr>
              <a:t>slidelist</a:t>
            </a:r>
            <a:r>
              <a:rPr lang="en-US" sz="2400" b="0" i="0" dirty="0">
                <a:solidFill>
                  <a:srgbClr val="404040"/>
                </a:solidFill>
                <a:latin typeface="PS TT Commons" panose="02000506040000020004" pitchFamily="2" charset="77"/>
                <a:ea typeface="PS TT Commons DemiBold" charset="0"/>
                <a:cs typeface="PS TT Commons DemiBold" charset="0"/>
              </a:rPr>
              <a:t> is </a:t>
            </a:r>
            <a:r>
              <a:rPr lang="en-US" sz="2400" b="1" i="0" dirty="0">
                <a:solidFill>
                  <a:schemeClr val="accent2"/>
                </a:solidFill>
                <a:latin typeface="PS TT Commons DemiBold" charset="0"/>
                <a:ea typeface="PS TT Commons DemiBold" charset="0"/>
                <a:cs typeface="PS TT Commons DemiBold" charset="0"/>
              </a:rPr>
              <a:t>preset</a:t>
            </a:r>
            <a:r>
              <a:rPr lang="en-US" sz="2400" b="1" i="0" dirty="0">
                <a:solidFill>
                  <a:srgbClr val="F05A28"/>
                </a:solidFill>
                <a:latin typeface="PS TT Commons DemiBold" charset="0"/>
                <a:ea typeface="PS TT Commons DemiBold" charset="0"/>
                <a:cs typeface="PS TT Commons DemiBold" charset="0"/>
              </a:rPr>
              <a:t> </a:t>
            </a:r>
            <a:r>
              <a:rPr lang="en-US" sz="2400" b="0" i="0" dirty="0">
                <a:solidFill>
                  <a:srgbClr val="404040"/>
                </a:solidFill>
                <a:latin typeface="PS TT Commons" panose="02000506040000020004" pitchFamily="2" charset="77"/>
                <a:ea typeface="PS TT Commons DemiBold" charset="0"/>
                <a:cs typeface="PS TT Commons DemiBold" charset="0"/>
              </a:rPr>
              <a:t>with</a:t>
            </a:r>
            <a:r>
              <a:rPr lang="en-US" sz="2400" b="0" i="0" baseline="0" dirty="0">
                <a:solidFill>
                  <a:srgbClr val="404040"/>
                </a:solidFill>
                <a:latin typeface="PS TT Commons" panose="02000506040000020004" pitchFamily="2" charset="77"/>
                <a:ea typeface="PS TT Commons DemiBold" charset="0"/>
                <a:cs typeface="PS TT Commons DemiBold" charset="0"/>
              </a:rPr>
              <a:t> </a:t>
            </a:r>
            <a:r>
              <a:rPr lang="en-US" sz="2400" b="1" i="0" baseline="0" dirty="0">
                <a:solidFill>
                  <a:schemeClr val="accent1"/>
                </a:solidFill>
                <a:latin typeface="PS TT Commons DemiBold" charset="0"/>
                <a:ea typeface="PS TT Commons DemiBold" charset="0"/>
                <a:cs typeface="PS TT Commons DemiBold" charset="0"/>
              </a:rPr>
              <a:t>appear</a:t>
            </a:r>
            <a:r>
              <a:rPr lang="en-US" sz="2400" b="1" i="0" baseline="0" dirty="0">
                <a:solidFill>
                  <a:srgbClr val="404040"/>
                </a:solidFill>
                <a:latin typeface="PS TT Commons DemiBold" charset="0"/>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p:txBody>
      </p:sp>
    </p:spTree>
    <p:extLst>
      <p:ext uri="{BB962C8B-B14F-4D97-AF65-F5344CB8AC3E}">
        <p14:creationId xmlns:p14="http://schemas.microsoft.com/office/powerpoint/2010/main" val="2417277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P spid="4" grpId="0" build="p">
        <p:tmplLst>
          <p:tmpl lvl="1">
            <p:tnLst>
              <p:par>
                <p:cTn presetID="1"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childTnLst>
                </p:cTn>
              </p:par>
            </p:tnLst>
          </p:tmpl>
        </p:tmplLst>
      </p:bldP>
      <p:bldP spid="5" grpId="0" build="p">
        <p:tmplLst>
          <p:tmpl lvl="1">
            <p:tnLst>
              <p:par>
                <p:cTn presetID="1" presetClass="entr" presetSubtype="0" fill="hold" nodeType="clickEffect">
                  <p:stCondLst>
                    <p:cond delay="0"/>
                  </p:stCondLst>
                  <p:childTnLst>
                    <p:set>
                      <p:cBhvr>
                        <p:cTn dur="1" fill="hold">
                          <p:stCondLst>
                            <p:cond delay="0"/>
                          </p:stCondLst>
                        </p:cTn>
                        <p:tgtEl>
                          <p:spTgt spid="5"/>
                        </p:tgtEl>
                        <p:attrNameLst>
                          <p:attrName>style.visibility</p:attrName>
                        </p:attrNameLst>
                      </p:cBhvr>
                      <p:to>
                        <p:strVal val="visible"/>
                      </p:to>
                    </p:set>
                  </p:childTnLst>
                </p:cTn>
              </p:par>
            </p:tnLst>
          </p:tmpl>
        </p:tmplLst>
      </p:bldP>
      <p:bldP spid="6" grpId="0" build="p">
        <p:tmplLst>
          <p:tmpl lvl="1">
            <p:tnLst>
              <p:par>
                <p:cTn presetID="1" presetClass="entr" presetSubtype="0" fill="hold" nodeType="withEffect">
                  <p:stCondLst>
                    <p:cond delay="0"/>
                  </p:stCondLst>
                  <p:childTnLst>
                    <p:set>
                      <p:cBhvr>
                        <p:cTn dur="1" fill="hold">
                          <p:stCondLst>
                            <p:cond delay="0"/>
                          </p:stCondLst>
                        </p:cTn>
                        <p:tgtEl>
                          <p:spTgt spid="6"/>
                        </p:tgtEl>
                        <p:attrNameLst>
                          <p:attrName>style.visibility</p:attrName>
                        </p:attrNameLst>
                      </p:cBhvr>
                      <p:to>
                        <p:strVal val="visible"/>
                      </p:to>
                    </p:set>
                  </p:childTnLst>
                </p:cTn>
              </p:par>
            </p:tnLst>
          </p:tmpl>
        </p:tmplLst>
      </p:bldP>
      <p:bldP spid="7" grpId="0" build="p">
        <p:tmplLst>
          <p:tmpl lvl="1">
            <p:tnLst>
              <p:par>
                <p:cTn presetID="1" presetClass="entr" presetSubtype="0" fill="hold" nodeType="clickEffect">
                  <p:stCondLst>
                    <p:cond delay="0"/>
                  </p:stCondLst>
                  <p:childTnLst>
                    <p:set>
                      <p:cBhvr>
                        <p:cTn dur="1" fill="hold">
                          <p:stCondLst>
                            <p:cond delay="0"/>
                          </p:stCondLst>
                        </p:cTn>
                        <p:tgtEl>
                          <p:spTgt spid="7"/>
                        </p:tgtEl>
                        <p:attrNameLst>
                          <p:attrName>style.visibility</p:attrName>
                        </p:attrNameLst>
                      </p:cBhvr>
                      <p:to>
                        <p:strVal val="visible"/>
                      </p:to>
                    </p:set>
                  </p:childTnLst>
                </p:cTn>
              </p:par>
            </p:tnLst>
          </p:tmpl>
        </p:tmplLst>
      </p:bldP>
      <p:bldP spid="8" grpId="0" build="p">
        <p:tmplLst>
          <p:tmpl lvl="1">
            <p:tnLst>
              <p:par>
                <p:cTn presetID="1"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Item List with Icons">
    <p:spTree>
      <p:nvGrpSpPr>
        <p:cNvPr id="1" name=""/>
        <p:cNvGrpSpPr/>
        <p:nvPr/>
      </p:nvGrpSpPr>
      <p:grpSpPr>
        <a:xfrm>
          <a:off x="0" y="0"/>
          <a:ext cx="0" cy="0"/>
          <a:chOff x="0" y="0"/>
          <a:chExt cx="0" cy="0"/>
        </a:xfrm>
      </p:grpSpPr>
      <p:pic>
        <p:nvPicPr>
          <p:cNvPr id="2" name="Picture 1" descr="A picture containing indoor&#10;&#10;Description automatically generated">
            <a:extLst>
              <a:ext uri="{FF2B5EF4-FFF2-40B4-BE49-F238E27FC236}">
                <a16:creationId xmlns:a16="http://schemas.microsoft.com/office/drawing/2014/main" id="{8ABD18AD-AD97-A4F5-CB66-9A372B107695}"/>
              </a:ext>
            </a:extLst>
          </p:cNvPr>
          <p:cNvPicPr>
            <a:picLocks noChangeAspect="1"/>
          </p:cNvPicPr>
          <p:nvPr userDrawn="1"/>
        </p:nvPicPr>
        <p:blipFill rotWithShape="1">
          <a:blip r:embed="rId2">
            <a:alphaModFix amt="70000"/>
          </a:blip>
          <a:srcRect t="-6887" b="6887"/>
          <a:stretch/>
        </p:blipFill>
        <p:spPr>
          <a:xfrm>
            <a:off x="0" y="0"/>
            <a:ext cx="18288000" cy="10287000"/>
          </a:xfrm>
          <a:prstGeom prst="rect">
            <a:avLst/>
          </a:prstGeom>
        </p:spPr>
      </p:pic>
      <p:sp>
        <p:nvSpPr>
          <p:cNvPr id="3" name="Content Placeholder 11"/>
          <p:cNvSpPr>
            <a:spLocks noGrp="1"/>
          </p:cNvSpPr>
          <p:nvPr>
            <p:ph sz="quarter" idx="12" hasCustomPrompt="1"/>
          </p:nvPr>
        </p:nvSpPr>
        <p:spPr>
          <a:xfrm>
            <a:off x="917190" y="2274231"/>
            <a:ext cx="1570712" cy="1398298"/>
          </a:xfrm>
          <a:prstGeom prst="rect">
            <a:avLst/>
          </a:prstGeom>
        </p:spPr>
        <p:txBody>
          <a:bodyPr lIns="0" tIns="0" rIns="0" bIns="0" anchor="ctr">
            <a:normAutofit/>
          </a:bodyPr>
          <a:lstStyle>
            <a:lvl1pPr marL="0" indent="0" algn="ctr">
              <a:buNone/>
              <a:defRPr sz="2000" b="0" i="0" baseline="0">
                <a:latin typeface="+mn-lt"/>
                <a:ea typeface="PS TT Commons Light" charset="0"/>
                <a:cs typeface="PS TT Commons Light" charset="0"/>
              </a:defRPr>
            </a:lvl1pPr>
            <a:lvl2pPr algn="ctr">
              <a:defRPr sz="4400"/>
            </a:lvl2pPr>
            <a:lvl3pPr algn="ctr">
              <a:defRPr sz="4400"/>
            </a:lvl3pPr>
            <a:lvl4pPr algn="ctr">
              <a:defRPr sz="4400"/>
            </a:lvl4pPr>
            <a:lvl5pPr algn="ctr">
              <a:defRPr sz="4400"/>
            </a:lvl5pPr>
          </a:lstStyle>
          <a:p>
            <a:pPr lvl="0"/>
            <a:r>
              <a:rPr lang="en-US"/>
              <a:t>Click icon to add image</a:t>
            </a:r>
            <a:endParaRPr lang="en-US" dirty="0"/>
          </a:p>
        </p:txBody>
      </p:sp>
      <p:sp>
        <p:nvSpPr>
          <p:cNvPr id="4" name="Text Placeholder 3"/>
          <p:cNvSpPr>
            <a:spLocks noGrp="1"/>
          </p:cNvSpPr>
          <p:nvPr>
            <p:ph type="body" sz="quarter" idx="15" hasCustomPrompt="1"/>
          </p:nvPr>
        </p:nvSpPr>
        <p:spPr>
          <a:xfrm>
            <a:off x="3001994" y="2145186"/>
            <a:ext cx="14368808" cy="1628056"/>
          </a:xfrm>
          <a:prstGeom prst="rect">
            <a:avLst/>
          </a:prstGeom>
        </p:spPr>
        <p:txBody>
          <a:bodyPr lIns="182880" tIns="0" rIns="182880" bIns="0" anchor="ctr">
            <a:noAutofit/>
          </a:bodyPr>
          <a:lstStyle>
            <a:lvl1pPr marL="0" indent="0" algn="l">
              <a:spcBef>
                <a:spcPts val="0"/>
              </a:spcBef>
              <a:buNone/>
              <a:defRPr sz="3400" b="0" i="0">
                <a:latin typeface="+mn-lt"/>
                <a:ea typeface="PS TT Commons Light" charset="0"/>
                <a:cs typeface="PS TT Commons Light" charset="0"/>
              </a:defRPr>
            </a:lvl1pPr>
          </a:lstStyle>
          <a:p>
            <a:pPr lvl="0"/>
            <a:r>
              <a:rPr lang="en-US" dirty="0"/>
              <a:t>Add text here</a:t>
            </a:r>
          </a:p>
        </p:txBody>
      </p:sp>
      <p:sp>
        <p:nvSpPr>
          <p:cNvPr id="5" name="Content Placeholder 11"/>
          <p:cNvSpPr>
            <a:spLocks noGrp="1"/>
          </p:cNvSpPr>
          <p:nvPr>
            <p:ph sz="quarter" idx="16" hasCustomPrompt="1"/>
          </p:nvPr>
        </p:nvSpPr>
        <p:spPr>
          <a:xfrm>
            <a:off x="917190" y="4240225"/>
            <a:ext cx="1570712" cy="1398298"/>
          </a:xfrm>
          <a:prstGeom prst="rect">
            <a:avLst/>
          </a:prstGeom>
        </p:spPr>
        <p:txBody>
          <a:bodyPr lIns="0" tIns="0" rIns="0" bIns="0" anchor="ctr">
            <a:normAutofit/>
          </a:bodyPr>
          <a:lstStyle>
            <a:lvl1pPr marL="0" indent="0" algn="ctr">
              <a:buNone/>
              <a:defRPr sz="2000" b="0" i="0" baseline="0">
                <a:latin typeface="+mn-lt"/>
                <a:ea typeface="PS TT Commons Light" charset="0"/>
                <a:cs typeface="PS TT Commons Light" charset="0"/>
              </a:defRPr>
            </a:lvl1pPr>
            <a:lvl2pPr algn="ctr">
              <a:defRPr sz="4400"/>
            </a:lvl2pPr>
            <a:lvl3pPr algn="ctr">
              <a:defRPr sz="4400"/>
            </a:lvl3pPr>
            <a:lvl4pPr algn="ctr">
              <a:defRPr sz="4400"/>
            </a:lvl4pPr>
            <a:lvl5pPr algn="ctr">
              <a:defRPr sz="4400"/>
            </a:lvl5pPr>
          </a:lstStyle>
          <a:p>
            <a:pPr lvl="0"/>
            <a:r>
              <a:rPr lang="en-US"/>
              <a:t>Click icon to add image</a:t>
            </a:r>
            <a:endParaRPr lang="en-US" dirty="0"/>
          </a:p>
        </p:txBody>
      </p:sp>
      <p:sp>
        <p:nvSpPr>
          <p:cNvPr id="6" name="Text Placeholder 3"/>
          <p:cNvSpPr>
            <a:spLocks noGrp="1"/>
          </p:cNvSpPr>
          <p:nvPr>
            <p:ph type="body" sz="quarter" idx="17" hasCustomPrompt="1"/>
          </p:nvPr>
        </p:nvSpPr>
        <p:spPr>
          <a:xfrm>
            <a:off x="3001994" y="4111178"/>
            <a:ext cx="14368808" cy="1628056"/>
          </a:xfrm>
          <a:prstGeom prst="rect">
            <a:avLst/>
          </a:prstGeom>
        </p:spPr>
        <p:txBody>
          <a:bodyPr lIns="182880" tIns="0" rIns="182880" bIns="0" anchor="ctr">
            <a:noAutofit/>
          </a:bodyPr>
          <a:lstStyle>
            <a:lvl1pPr marL="0" indent="0" algn="l">
              <a:spcBef>
                <a:spcPts val="0"/>
              </a:spcBef>
              <a:buNone/>
              <a:defRPr sz="3400" b="0" i="0">
                <a:latin typeface="+mn-lt"/>
                <a:ea typeface="PS TT Commons Light" charset="0"/>
                <a:cs typeface="PS TT Commons Light" charset="0"/>
              </a:defRPr>
            </a:lvl1pPr>
          </a:lstStyle>
          <a:p>
            <a:pPr lvl="0"/>
            <a:r>
              <a:rPr lang="en-US" dirty="0"/>
              <a:t>Add text here</a:t>
            </a:r>
          </a:p>
        </p:txBody>
      </p:sp>
      <p:sp>
        <p:nvSpPr>
          <p:cNvPr id="7" name="Content Placeholder 11"/>
          <p:cNvSpPr>
            <a:spLocks noGrp="1"/>
          </p:cNvSpPr>
          <p:nvPr>
            <p:ph sz="quarter" idx="18" hasCustomPrompt="1"/>
          </p:nvPr>
        </p:nvSpPr>
        <p:spPr>
          <a:xfrm>
            <a:off x="917190" y="6209333"/>
            <a:ext cx="1570712" cy="1398298"/>
          </a:xfrm>
          <a:prstGeom prst="rect">
            <a:avLst/>
          </a:prstGeom>
        </p:spPr>
        <p:txBody>
          <a:bodyPr lIns="0" tIns="0" rIns="0" bIns="0" anchor="ctr">
            <a:normAutofit/>
          </a:bodyPr>
          <a:lstStyle>
            <a:lvl1pPr marL="0" indent="0" algn="ctr">
              <a:buNone/>
              <a:defRPr sz="2000" b="0" i="0" baseline="0">
                <a:latin typeface="+mn-lt"/>
                <a:ea typeface="PS TT Commons Light" charset="0"/>
                <a:cs typeface="PS TT Commons Light" charset="0"/>
              </a:defRPr>
            </a:lvl1pPr>
            <a:lvl2pPr algn="ctr">
              <a:defRPr sz="4400"/>
            </a:lvl2pPr>
            <a:lvl3pPr algn="ctr">
              <a:defRPr sz="4400"/>
            </a:lvl3pPr>
            <a:lvl4pPr algn="ctr">
              <a:defRPr sz="4400"/>
            </a:lvl4pPr>
            <a:lvl5pPr algn="ctr">
              <a:defRPr sz="4400"/>
            </a:lvl5pPr>
          </a:lstStyle>
          <a:p>
            <a:pPr lvl="0"/>
            <a:r>
              <a:rPr lang="en-US"/>
              <a:t>Click icon to add image</a:t>
            </a:r>
            <a:endParaRPr lang="en-US" dirty="0"/>
          </a:p>
        </p:txBody>
      </p:sp>
      <p:sp>
        <p:nvSpPr>
          <p:cNvPr id="8" name="Text Placeholder 3"/>
          <p:cNvSpPr>
            <a:spLocks noGrp="1"/>
          </p:cNvSpPr>
          <p:nvPr>
            <p:ph type="body" sz="quarter" idx="19" hasCustomPrompt="1"/>
          </p:nvPr>
        </p:nvSpPr>
        <p:spPr>
          <a:xfrm>
            <a:off x="3001994" y="6080288"/>
            <a:ext cx="14368808" cy="1628056"/>
          </a:xfrm>
          <a:prstGeom prst="rect">
            <a:avLst/>
          </a:prstGeom>
        </p:spPr>
        <p:txBody>
          <a:bodyPr lIns="182880" tIns="0" rIns="182880" bIns="0" anchor="ctr">
            <a:noAutofit/>
          </a:bodyPr>
          <a:lstStyle>
            <a:lvl1pPr marL="0" indent="0" algn="l">
              <a:spcBef>
                <a:spcPts val="0"/>
              </a:spcBef>
              <a:buNone/>
              <a:defRPr sz="3400" b="0" i="0">
                <a:latin typeface="+mn-lt"/>
                <a:ea typeface="PS TT Commons Light" charset="0"/>
                <a:cs typeface="PS TT Commons Light" charset="0"/>
              </a:defRPr>
            </a:lvl1pPr>
          </a:lstStyle>
          <a:p>
            <a:pPr lvl="0"/>
            <a:r>
              <a:rPr lang="en-US" dirty="0"/>
              <a:t>Add text here</a:t>
            </a:r>
          </a:p>
        </p:txBody>
      </p:sp>
      <p:sp>
        <p:nvSpPr>
          <p:cNvPr id="9" name="Content Placeholder 11"/>
          <p:cNvSpPr>
            <a:spLocks noGrp="1"/>
          </p:cNvSpPr>
          <p:nvPr>
            <p:ph sz="quarter" idx="20" hasCustomPrompt="1"/>
          </p:nvPr>
        </p:nvSpPr>
        <p:spPr>
          <a:xfrm>
            <a:off x="917190" y="8178441"/>
            <a:ext cx="1570712" cy="1398298"/>
          </a:xfrm>
          <a:prstGeom prst="rect">
            <a:avLst/>
          </a:prstGeom>
        </p:spPr>
        <p:txBody>
          <a:bodyPr lIns="0" tIns="0" rIns="0" bIns="0" anchor="ctr">
            <a:normAutofit/>
          </a:bodyPr>
          <a:lstStyle>
            <a:lvl1pPr marL="0" indent="0" algn="ctr">
              <a:buNone/>
              <a:defRPr sz="2000" b="0" i="0" baseline="0">
                <a:latin typeface="+mn-lt"/>
                <a:ea typeface="PS TT Commons Light" charset="0"/>
                <a:cs typeface="PS TT Commons Light" charset="0"/>
              </a:defRPr>
            </a:lvl1pPr>
            <a:lvl2pPr algn="ctr">
              <a:defRPr sz="4400"/>
            </a:lvl2pPr>
            <a:lvl3pPr algn="ctr">
              <a:defRPr sz="4400"/>
            </a:lvl3pPr>
            <a:lvl4pPr algn="ctr">
              <a:defRPr sz="4400"/>
            </a:lvl4pPr>
            <a:lvl5pPr algn="ctr">
              <a:defRPr sz="4400"/>
            </a:lvl5pPr>
          </a:lstStyle>
          <a:p>
            <a:pPr lvl="0"/>
            <a:r>
              <a:rPr lang="en-US"/>
              <a:t>Click icon to add image</a:t>
            </a:r>
            <a:endParaRPr lang="en-US" dirty="0"/>
          </a:p>
        </p:txBody>
      </p:sp>
      <p:sp>
        <p:nvSpPr>
          <p:cNvPr id="10" name="Text Placeholder 3"/>
          <p:cNvSpPr>
            <a:spLocks noGrp="1"/>
          </p:cNvSpPr>
          <p:nvPr>
            <p:ph type="body" sz="quarter" idx="21" hasCustomPrompt="1"/>
          </p:nvPr>
        </p:nvSpPr>
        <p:spPr>
          <a:xfrm>
            <a:off x="3001994" y="8049396"/>
            <a:ext cx="14368808" cy="1628056"/>
          </a:xfrm>
          <a:prstGeom prst="rect">
            <a:avLst/>
          </a:prstGeom>
        </p:spPr>
        <p:txBody>
          <a:bodyPr lIns="182880" tIns="0" rIns="182880" bIns="0" anchor="ctr">
            <a:noAutofit/>
          </a:bodyPr>
          <a:lstStyle>
            <a:lvl1pPr marL="0" indent="0" algn="l">
              <a:spcBef>
                <a:spcPts val="0"/>
              </a:spcBef>
              <a:buNone/>
              <a:defRPr sz="3400" b="0" i="0">
                <a:latin typeface="+mn-lt"/>
                <a:ea typeface="PS TT Commons Light" charset="0"/>
                <a:cs typeface="PS TT Commons Light" charset="0"/>
              </a:defRPr>
            </a:lvl1pPr>
          </a:lstStyle>
          <a:p>
            <a:pPr lvl="0"/>
            <a:r>
              <a:rPr lang="en-US" dirty="0"/>
              <a:t>Add text here</a:t>
            </a:r>
          </a:p>
        </p:txBody>
      </p:sp>
      <p:cxnSp>
        <p:nvCxnSpPr>
          <p:cNvPr id="11" name="Straight Connector 10"/>
          <p:cNvCxnSpPr/>
          <p:nvPr/>
        </p:nvCxnSpPr>
        <p:spPr>
          <a:xfrm>
            <a:off x="2732274" y="2236627"/>
            <a:ext cx="0" cy="1465250"/>
          </a:xfrm>
          <a:prstGeom prst="line">
            <a:avLst/>
          </a:prstGeom>
          <a:ln w="57150">
            <a:solidFill>
              <a:schemeClr val="bg1">
                <a:lumMod val="8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2732274" y="4202621"/>
            <a:ext cx="0" cy="1465250"/>
          </a:xfrm>
          <a:prstGeom prst="line">
            <a:avLst/>
          </a:prstGeom>
          <a:ln w="57150">
            <a:solidFill>
              <a:schemeClr val="bg1">
                <a:lumMod val="8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2732274" y="6171729"/>
            <a:ext cx="0" cy="1465250"/>
          </a:xfrm>
          <a:prstGeom prst="line">
            <a:avLst/>
          </a:prstGeom>
          <a:ln w="57150">
            <a:solidFill>
              <a:schemeClr val="bg1">
                <a:lumMod val="8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2732274" y="8140837"/>
            <a:ext cx="0" cy="1465250"/>
          </a:xfrm>
          <a:prstGeom prst="line">
            <a:avLst/>
          </a:prstGeom>
          <a:ln w="57150">
            <a:solidFill>
              <a:schemeClr val="bg1">
                <a:lumMod val="8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23" name="Rectangle 22"/>
          <p:cNvSpPr/>
          <p:nvPr/>
        </p:nvSpPr>
        <p:spPr>
          <a:xfrm>
            <a:off x="1" y="-795717"/>
            <a:ext cx="7164906" cy="461665"/>
          </a:xfrm>
          <a:prstGeom prst="rect">
            <a:avLst/>
          </a:prstGeom>
        </p:spPr>
        <p:txBody>
          <a:bodyPr wrap="square">
            <a:spAutoFit/>
          </a:bodyPr>
          <a:lstStyle/>
          <a:p>
            <a:pPr algn="l" defTabSz="1828756"/>
            <a:r>
              <a:rPr lang="en-US" sz="2400" b="0" i="0" dirty="0">
                <a:solidFill>
                  <a:srgbClr val="404040"/>
                </a:solidFill>
                <a:latin typeface="PS TT Commons" panose="02000506040000020004" pitchFamily="2" charset="77"/>
                <a:ea typeface="PS TT Commons DemiBold" charset="0"/>
                <a:cs typeface="PS TT Commons DemiBold" charset="0"/>
              </a:rPr>
              <a:t>This </a:t>
            </a:r>
            <a:r>
              <a:rPr lang="en-US" sz="2400" b="0" i="0" dirty="0" err="1">
                <a:solidFill>
                  <a:srgbClr val="404040"/>
                </a:solidFill>
                <a:latin typeface="PS TT Commons" panose="02000506040000020004" pitchFamily="2" charset="77"/>
                <a:ea typeface="PS TT Commons DemiBold" charset="0"/>
                <a:cs typeface="PS TT Commons DemiBold" charset="0"/>
              </a:rPr>
              <a:t>slidelist</a:t>
            </a:r>
            <a:r>
              <a:rPr lang="en-US" sz="2400" b="0" i="0" dirty="0">
                <a:solidFill>
                  <a:srgbClr val="404040"/>
                </a:solidFill>
                <a:latin typeface="PS TT Commons" panose="02000506040000020004" pitchFamily="2" charset="77"/>
                <a:ea typeface="PS TT Commons DemiBold" charset="0"/>
                <a:cs typeface="PS TT Commons DemiBold" charset="0"/>
              </a:rPr>
              <a:t> is </a:t>
            </a:r>
            <a:r>
              <a:rPr lang="en-US" sz="2400" b="1" i="0" dirty="0">
                <a:solidFill>
                  <a:schemeClr val="accent2"/>
                </a:solidFill>
                <a:latin typeface="PS TT Commons DemiBold" charset="0"/>
                <a:ea typeface="PS TT Commons DemiBold" charset="0"/>
                <a:cs typeface="PS TT Commons DemiBold" charset="0"/>
              </a:rPr>
              <a:t>preset</a:t>
            </a:r>
            <a:r>
              <a:rPr lang="en-US" sz="2400" b="1" i="0" dirty="0">
                <a:solidFill>
                  <a:srgbClr val="F05A28"/>
                </a:solidFill>
                <a:latin typeface="PS TT Commons DemiBold" charset="0"/>
                <a:ea typeface="PS TT Commons DemiBold" charset="0"/>
                <a:cs typeface="PS TT Commons DemiBold" charset="0"/>
              </a:rPr>
              <a:t> </a:t>
            </a:r>
            <a:r>
              <a:rPr lang="en-US" sz="2400" b="0" i="0" dirty="0">
                <a:solidFill>
                  <a:srgbClr val="404040"/>
                </a:solidFill>
                <a:latin typeface="PS TT Commons" panose="02000506040000020004" pitchFamily="2" charset="77"/>
                <a:ea typeface="PS TT Commons DemiBold" charset="0"/>
                <a:cs typeface="PS TT Commons DemiBold" charset="0"/>
              </a:rPr>
              <a:t>with</a:t>
            </a:r>
            <a:r>
              <a:rPr lang="en-US" sz="2400" b="0" i="0" baseline="0" dirty="0">
                <a:solidFill>
                  <a:srgbClr val="404040"/>
                </a:solidFill>
                <a:latin typeface="PS TT Commons" panose="02000506040000020004" pitchFamily="2" charset="77"/>
                <a:ea typeface="PS TT Commons DemiBold" charset="0"/>
                <a:cs typeface="PS TT Commons DemiBold" charset="0"/>
              </a:rPr>
              <a:t> </a:t>
            </a:r>
            <a:r>
              <a:rPr lang="en-US" sz="2400" b="1" i="0" baseline="0" dirty="0">
                <a:solidFill>
                  <a:schemeClr val="accent1"/>
                </a:solidFill>
                <a:latin typeface="PS TT Commons DemiBold" charset="0"/>
                <a:ea typeface="PS TT Commons DemiBold" charset="0"/>
                <a:cs typeface="PS TT Commons DemiBold" charset="0"/>
              </a:rPr>
              <a:t>appear</a:t>
            </a:r>
            <a:r>
              <a:rPr lang="en-US" sz="2400" b="1" i="0" baseline="0" dirty="0">
                <a:solidFill>
                  <a:srgbClr val="404040"/>
                </a:solidFill>
                <a:latin typeface="PS TT Commons DemiBold" charset="0"/>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p:txBody>
      </p:sp>
      <p:sp>
        <p:nvSpPr>
          <p:cNvPr id="16" name="Title 1">
            <a:extLst>
              <a:ext uri="{FF2B5EF4-FFF2-40B4-BE49-F238E27FC236}">
                <a16:creationId xmlns:a16="http://schemas.microsoft.com/office/drawing/2014/main" id="{C80944E1-E95E-8642-A9F2-ECA74B10D06B}"/>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a:t>Click to Add Title in Title Case</a:t>
            </a:r>
          </a:p>
        </p:txBody>
      </p:sp>
    </p:spTree>
    <p:extLst>
      <p:ext uri="{BB962C8B-B14F-4D97-AF65-F5344CB8AC3E}">
        <p14:creationId xmlns:p14="http://schemas.microsoft.com/office/powerpoint/2010/main" val="3854997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xEl>
                                              <p:pRg st="0" end="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P spid="4" grpId="0" build="p">
        <p:tmplLst>
          <p:tmpl lvl="1">
            <p:tnLst>
              <p:par>
                <p:cTn presetID="1"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childTnLst>
                </p:cTn>
              </p:par>
            </p:tnLst>
          </p:tmpl>
        </p:tmplLst>
      </p:bldP>
      <p:bldP spid="5" grpId="0" build="p">
        <p:tmplLst>
          <p:tmpl lvl="1">
            <p:tnLst>
              <p:par>
                <p:cTn presetID="1" presetClass="entr" presetSubtype="0" fill="hold" nodeType="clickEffect">
                  <p:stCondLst>
                    <p:cond delay="0"/>
                  </p:stCondLst>
                  <p:childTnLst>
                    <p:set>
                      <p:cBhvr>
                        <p:cTn dur="1" fill="hold">
                          <p:stCondLst>
                            <p:cond delay="0"/>
                          </p:stCondLst>
                        </p:cTn>
                        <p:tgtEl>
                          <p:spTgt spid="5"/>
                        </p:tgtEl>
                        <p:attrNameLst>
                          <p:attrName>style.visibility</p:attrName>
                        </p:attrNameLst>
                      </p:cBhvr>
                      <p:to>
                        <p:strVal val="visible"/>
                      </p:to>
                    </p:set>
                  </p:childTnLst>
                </p:cTn>
              </p:par>
            </p:tnLst>
          </p:tmpl>
        </p:tmplLst>
      </p:bldP>
      <p:bldP spid="6" grpId="0" build="p">
        <p:tmplLst>
          <p:tmpl lvl="1">
            <p:tnLst>
              <p:par>
                <p:cTn presetID="1" presetClass="entr" presetSubtype="0" fill="hold" nodeType="withEffect">
                  <p:stCondLst>
                    <p:cond delay="0"/>
                  </p:stCondLst>
                  <p:childTnLst>
                    <p:set>
                      <p:cBhvr>
                        <p:cTn dur="1" fill="hold">
                          <p:stCondLst>
                            <p:cond delay="0"/>
                          </p:stCondLst>
                        </p:cTn>
                        <p:tgtEl>
                          <p:spTgt spid="6"/>
                        </p:tgtEl>
                        <p:attrNameLst>
                          <p:attrName>style.visibility</p:attrName>
                        </p:attrNameLst>
                      </p:cBhvr>
                      <p:to>
                        <p:strVal val="visible"/>
                      </p:to>
                    </p:set>
                  </p:childTnLst>
                </p:cTn>
              </p:par>
            </p:tnLst>
          </p:tmpl>
        </p:tmplLst>
      </p:bldP>
      <p:bldP spid="7" grpId="0" build="p">
        <p:tmplLst>
          <p:tmpl lvl="1">
            <p:tnLst>
              <p:par>
                <p:cTn presetID="1" presetClass="entr" presetSubtype="0" fill="hold" nodeType="clickEffect">
                  <p:stCondLst>
                    <p:cond delay="0"/>
                  </p:stCondLst>
                  <p:childTnLst>
                    <p:set>
                      <p:cBhvr>
                        <p:cTn dur="1" fill="hold">
                          <p:stCondLst>
                            <p:cond delay="0"/>
                          </p:stCondLst>
                        </p:cTn>
                        <p:tgtEl>
                          <p:spTgt spid="7"/>
                        </p:tgtEl>
                        <p:attrNameLst>
                          <p:attrName>style.visibility</p:attrName>
                        </p:attrNameLst>
                      </p:cBhvr>
                      <p:to>
                        <p:strVal val="visible"/>
                      </p:to>
                    </p:set>
                  </p:childTnLst>
                </p:cTn>
              </p:par>
            </p:tnLst>
          </p:tmpl>
        </p:tmplLst>
      </p:bldP>
      <p:bldP spid="8" grpId="0" build="p">
        <p:tmplLst>
          <p:tmpl lvl="1">
            <p:tnLst>
              <p:par>
                <p:cTn presetID="1"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childTnLst>
                </p:cTn>
              </p:par>
            </p:tnLst>
          </p:tmpl>
        </p:tmplLst>
      </p:bldP>
      <p:bldP spid="9" grpId="0" build="p">
        <p:tmplLst>
          <p:tmpl lvl="1">
            <p:tnLst>
              <p:par>
                <p:cTn presetID="1"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childTnLst>
                </p:cTn>
              </p:par>
            </p:tnLst>
          </p:tmpl>
        </p:tmplLst>
      </p:bldP>
      <p:bldP spid="10" grpId="0" build="p">
        <p:tmplLst>
          <p:tmpl lvl="1">
            <p:tnLst>
              <p:par>
                <p:cTn presetID="1"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ive Item List with Icons">
    <p:spTree>
      <p:nvGrpSpPr>
        <p:cNvPr id="1" name=""/>
        <p:cNvGrpSpPr/>
        <p:nvPr/>
      </p:nvGrpSpPr>
      <p:grpSpPr>
        <a:xfrm>
          <a:off x="0" y="0"/>
          <a:ext cx="0" cy="0"/>
          <a:chOff x="0" y="0"/>
          <a:chExt cx="0" cy="0"/>
        </a:xfrm>
      </p:grpSpPr>
      <p:pic>
        <p:nvPicPr>
          <p:cNvPr id="2" name="Picture 1" descr="A picture containing indoor&#10;&#10;Description automatically generated">
            <a:extLst>
              <a:ext uri="{FF2B5EF4-FFF2-40B4-BE49-F238E27FC236}">
                <a16:creationId xmlns:a16="http://schemas.microsoft.com/office/drawing/2014/main" id="{6F2F5CDF-F9C5-1EE8-E9DD-22322DCD9A77}"/>
              </a:ext>
            </a:extLst>
          </p:cNvPr>
          <p:cNvPicPr>
            <a:picLocks noChangeAspect="1"/>
          </p:cNvPicPr>
          <p:nvPr userDrawn="1"/>
        </p:nvPicPr>
        <p:blipFill rotWithShape="1">
          <a:blip r:embed="rId2">
            <a:alphaModFix amt="70000"/>
          </a:blip>
          <a:srcRect t="-6887" b="6887"/>
          <a:stretch/>
        </p:blipFill>
        <p:spPr>
          <a:xfrm>
            <a:off x="0" y="0"/>
            <a:ext cx="18288000" cy="10287000"/>
          </a:xfrm>
          <a:prstGeom prst="rect">
            <a:avLst/>
          </a:prstGeom>
        </p:spPr>
      </p:pic>
      <p:sp>
        <p:nvSpPr>
          <p:cNvPr id="3" name="Content Placeholder 11"/>
          <p:cNvSpPr>
            <a:spLocks noGrp="1"/>
          </p:cNvSpPr>
          <p:nvPr>
            <p:ph sz="quarter" idx="12" hasCustomPrompt="1"/>
          </p:nvPr>
        </p:nvSpPr>
        <p:spPr>
          <a:xfrm>
            <a:off x="917190" y="2145187"/>
            <a:ext cx="1570712" cy="1216526"/>
          </a:xfrm>
          <a:prstGeom prst="rect">
            <a:avLst/>
          </a:prstGeom>
        </p:spPr>
        <p:txBody>
          <a:bodyPr lIns="0" tIns="0" rIns="0" bIns="0" anchor="ctr">
            <a:normAutofit/>
          </a:bodyPr>
          <a:lstStyle>
            <a:lvl1pPr marL="0" indent="0" algn="ctr">
              <a:buNone/>
              <a:defRPr sz="2000" b="0" i="0" baseline="0">
                <a:latin typeface="+mn-lt"/>
                <a:ea typeface="PS TT Commons Light" charset="0"/>
                <a:cs typeface="PS TT Commons Light" charset="0"/>
              </a:defRPr>
            </a:lvl1pPr>
            <a:lvl2pPr algn="ctr">
              <a:defRPr sz="4400"/>
            </a:lvl2pPr>
            <a:lvl3pPr algn="ctr">
              <a:defRPr sz="4400"/>
            </a:lvl3pPr>
            <a:lvl4pPr algn="ctr">
              <a:defRPr sz="4400"/>
            </a:lvl4pPr>
            <a:lvl5pPr algn="ctr">
              <a:defRPr sz="4400"/>
            </a:lvl5pPr>
          </a:lstStyle>
          <a:p>
            <a:pPr lvl="0"/>
            <a:r>
              <a:rPr lang="en-US"/>
              <a:t>Click icon to add image</a:t>
            </a:r>
            <a:endParaRPr lang="en-US" dirty="0"/>
          </a:p>
        </p:txBody>
      </p:sp>
      <p:sp>
        <p:nvSpPr>
          <p:cNvPr id="4" name="Text Placeholder 3"/>
          <p:cNvSpPr>
            <a:spLocks noGrp="1"/>
          </p:cNvSpPr>
          <p:nvPr>
            <p:ph type="body" sz="quarter" idx="15" hasCustomPrompt="1"/>
          </p:nvPr>
        </p:nvSpPr>
        <p:spPr>
          <a:xfrm>
            <a:off x="2971837" y="2145187"/>
            <a:ext cx="14398965" cy="1216526"/>
          </a:xfrm>
          <a:prstGeom prst="rect">
            <a:avLst/>
          </a:prstGeom>
        </p:spPr>
        <p:txBody>
          <a:bodyPr lIns="182880" tIns="0" rIns="182880" bIns="0" anchor="ctr">
            <a:noAutofit/>
          </a:bodyPr>
          <a:lstStyle>
            <a:lvl1pPr marL="0" indent="0" algn="l">
              <a:spcBef>
                <a:spcPts val="0"/>
              </a:spcBef>
              <a:buNone/>
              <a:defRPr sz="3400" b="0" i="0">
                <a:latin typeface="+mn-lt"/>
                <a:ea typeface="PS TT Commons Light" charset="0"/>
                <a:cs typeface="PS TT Commons Light" charset="0"/>
              </a:defRPr>
            </a:lvl1pPr>
          </a:lstStyle>
          <a:p>
            <a:pPr lvl="0"/>
            <a:r>
              <a:rPr lang="en-US" dirty="0"/>
              <a:t>Add text here</a:t>
            </a:r>
          </a:p>
        </p:txBody>
      </p:sp>
      <p:sp>
        <p:nvSpPr>
          <p:cNvPr id="5" name="Content Placeholder 11"/>
          <p:cNvSpPr>
            <a:spLocks noGrp="1"/>
          </p:cNvSpPr>
          <p:nvPr>
            <p:ph sz="quarter" idx="16" hasCustomPrompt="1"/>
          </p:nvPr>
        </p:nvSpPr>
        <p:spPr>
          <a:xfrm>
            <a:off x="917190" y="3623501"/>
            <a:ext cx="1570712" cy="1216526"/>
          </a:xfrm>
          <a:prstGeom prst="rect">
            <a:avLst/>
          </a:prstGeom>
        </p:spPr>
        <p:txBody>
          <a:bodyPr lIns="0" tIns="0" rIns="0" bIns="0" anchor="ctr">
            <a:normAutofit/>
          </a:bodyPr>
          <a:lstStyle>
            <a:lvl1pPr marL="0" indent="0" algn="ctr">
              <a:buNone/>
              <a:defRPr sz="2000" b="0" i="0" baseline="0">
                <a:latin typeface="+mn-lt"/>
                <a:ea typeface="PS TT Commons Light" charset="0"/>
                <a:cs typeface="PS TT Commons Light" charset="0"/>
              </a:defRPr>
            </a:lvl1pPr>
            <a:lvl2pPr algn="ctr">
              <a:defRPr sz="4400"/>
            </a:lvl2pPr>
            <a:lvl3pPr algn="ctr">
              <a:defRPr sz="4400"/>
            </a:lvl3pPr>
            <a:lvl4pPr algn="ctr">
              <a:defRPr sz="4400"/>
            </a:lvl4pPr>
            <a:lvl5pPr algn="ctr">
              <a:defRPr sz="4400"/>
            </a:lvl5pPr>
          </a:lstStyle>
          <a:p>
            <a:pPr lvl="0"/>
            <a:r>
              <a:rPr lang="en-US"/>
              <a:t>Click icon to add image</a:t>
            </a:r>
            <a:endParaRPr lang="en-US" dirty="0"/>
          </a:p>
        </p:txBody>
      </p:sp>
      <p:sp>
        <p:nvSpPr>
          <p:cNvPr id="6" name="Text Placeholder 3"/>
          <p:cNvSpPr>
            <a:spLocks noGrp="1"/>
          </p:cNvSpPr>
          <p:nvPr>
            <p:ph type="body" sz="quarter" idx="17" hasCustomPrompt="1"/>
          </p:nvPr>
        </p:nvSpPr>
        <p:spPr>
          <a:xfrm>
            <a:off x="2971837" y="3623501"/>
            <a:ext cx="14398965" cy="1216526"/>
          </a:xfrm>
          <a:prstGeom prst="rect">
            <a:avLst/>
          </a:prstGeom>
        </p:spPr>
        <p:txBody>
          <a:bodyPr lIns="182880" tIns="0" rIns="182880" bIns="0" anchor="ctr">
            <a:noAutofit/>
          </a:bodyPr>
          <a:lstStyle>
            <a:lvl1pPr marL="0" indent="0" algn="l">
              <a:spcBef>
                <a:spcPts val="0"/>
              </a:spcBef>
              <a:buNone/>
              <a:defRPr sz="3400" b="0" i="0">
                <a:latin typeface="+mn-lt"/>
                <a:ea typeface="PS TT Commons Light" charset="0"/>
                <a:cs typeface="PS TT Commons Light" charset="0"/>
              </a:defRPr>
            </a:lvl1pPr>
          </a:lstStyle>
          <a:p>
            <a:pPr lvl="0"/>
            <a:r>
              <a:rPr lang="en-US" dirty="0"/>
              <a:t>Add text here</a:t>
            </a:r>
          </a:p>
        </p:txBody>
      </p:sp>
      <p:sp>
        <p:nvSpPr>
          <p:cNvPr id="7" name="Content Placeholder 11"/>
          <p:cNvSpPr>
            <a:spLocks noGrp="1"/>
          </p:cNvSpPr>
          <p:nvPr>
            <p:ph sz="quarter" idx="18" hasCustomPrompt="1"/>
          </p:nvPr>
        </p:nvSpPr>
        <p:spPr>
          <a:xfrm>
            <a:off x="917190" y="5101815"/>
            <a:ext cx="1570712" cy="1216526"/>
          </a:xfrm>
          <a:prstGeom prst="rect">
            <a:avLst/>
          </a:prstGeom>
        </p:spPr>
        <p:txBody>
          <a:bodyPr lIns="0" tIns="0" rIns="0" bIns="0" anchor="ctr">
            <a:normAutofit/>
          </a:bodyPr>
          <a:lstStyle>
            <a:lvl1pPr marL="0" indent="0" algn="ctr">
              <a:buNone/>
              <a:defRPr sz="2000" b="0" i="0" baseline="0">
                <a:latin typeface="+mn-lt"/>
                <a:ea typeface="PS TT Commons Light" charset="0"/>
                <a:cs typeface="PS TT Commons Light" charset="0"/>
              </a:defRPr>
            </a:lvl1pPr>
            <a:lvl2pPr algn="ctr">
              <a:defRPr sz="4400"/>
            </a:lvl2pPr>
            <a:lvl3pPr algn="ctr">
              <a:defRPr sz="4400"/>
            </a:lvl3pPr>
            <a:lvl4pPr algn="ctr">
              <a:defRPr sz="4400"/>
            </a:lvl4pPr>
            <a:lvl5pPr algn="ctr">
              <a:defRPr sz="4400"/>
            </a:lvl5pPr>
          </a:lstStyle>
          <a:p>
            <a:pPr lvl="0"/>
            <a:r>
              <a:rPr lang="en-US"/>
              <a:t>Click icon to add image</a:t>
            </a:r>
            <a:endParaRPr lang="en-US" dirty="0"/>
          </a:p>
        </p:txBody>
      </p:sp>
      <p:sp>
        <p:nvSpPr>
          <p:cNvPr id="8" name="Text Placeholder 3"/>
          <p:cNvSpPr>
            <a:spLocks noGrp="1"/>
          </p:cNvSpPr>
          <p:nvPr>
            <p:ph type="body" sz="quarter" idx="19" hasCustomPrompt="1"/>
          </p:nvPr>
        </p:nvSpPr>
        <p:spPr>
          <a:xfrm>
            <a:off x="2971837" y="5101815"/>
            <a:ext cx="14398965" cy="1216526"/>
          </a:xfrm>
          <a:prstGeom prst="rect">
            <a:avLst/>
          </a:prstGeom>
        </p:spPr>
        <p:txBody>
          <a:bodyPr lIns="182880" tIns="0" rIns="182880" bIns="0" anchor="ctr">
            <a:noAutofit/>
          </a:bodyPr>
          <a:lstStyle>
            <a:lvl1pPr marL="0" indent="0" algn="l">
              <a:spcBef>
                <a:spcPts val="0"/>
              </a:spcBef>
              <a:buNone/>
              <a:defRPr sz="3400" b="0" i="0">
                <a:latin typeface="+mn-lt"/>
                <a:ea typeface="PS TT Commons Light" charset="0"/>
                <a:cs typeface="PS TT Commons Light" charset="0"/>
              </a:defRPr>
            </a:lvl1pPr>
          </a:lstStyle>
          <a:p>
            <a:pPr lvl="0"/>
            <a:r>
              <a:rPr lang="en-US" dirty="0"/>
              <a:t>Add text here</a:t>
            </a:r>
          </a:p>
        </p:txBody>
      </p:sp>
      <p:sp>
        <p:nvSpPr>
          <p:cNvPr id="9" name="Content Placeholder 11"/>
          <p:cNvSpPr>
            <a:spLocks noGrp="1"/>
          </p:cNvSpPr>
          <p:nvPr>
            <p:ph sz="quarter" idx="20" hasCustomPrompt="1"/>
          </p:nvPr>
        </p:nvSpPr>
        <p:spPr>
          <a:xfrm>
            <a:off x="917190" y="6580129"/>
            <a:ext cx="1570712" cy="1216526"/>
          </a:xfrm>
          <a:prstGeom prst="rect">
            <a:avLst/>
          </a:prstGeom>
        </p:spPr>
        <p:txBody>
          <a:bodyPr lIns="0" tIns="0" rIns="0" bIns="0" anchor="ctr">
            <a:normAutofit/>
          </a:bodyPr>
          <a:lstStyle>
            <a:lvl1pPr marL="0" indent="0" algn="ctr">
              <a:buNone/>
              <a:defRPr sz="2000" b="0" i="0" baseline="0">
                <a:latin typeface="+mn-lt"/>
                <a:ea typeface="PS TT Commons Light" charset="0"/>
                <a:cs typeface="PS TT Commons Light" charset="0"/>
              </a:defRPr>
            </a:lvl1pPr>
            <a:lvl2pPr algn="ctr">
              <a:defRPr sz="4400"/>
            </a:lvl2pPr>
            <a:lvl3pPr algn="ctr">
              <a:defRPr sz="4400"/>
            </a:lvl3pPr>
            <a:lvl4pPr algn="ctr">
              <a:defRPr sz="4400"/>
            </a:lvl4pPr>
            <a:lvl5pPr algn="ctr">
              <a:defRPr sz="4400"/>
            </a:lvl5pPr>
          </a:lstStyle>
          <a:p>
            <a:pPr lvl="0"/>
            <a:r>
              <a:rPr lang="en-US"/>
              <a:t>Click icon to add image</a:t>
            </a:r>
            <a:endParaRPr lang="en-US" dirty="0"/>
          </a:p>
        </p:txBody>
      </p:sp>
      <p:sp>
        <p:nvSpPr>
          <p:cNvPr id="10" name="Text Placeholder 3"/>
          <p:cNvSpPr>
            <a:spLocks noGrp="1"/>
          </p:cNvSpPr>
          <p:nvPr>
            <p:ph type="body" sz="quarter" idx="21" hasCustomPrompt="1"/>
          </p:nvPr>
        </p:nvSpPr>
        <p:spPr>
          <a:xfrm>
            <a:off x="2971837" y="6580129"/>
            <a:ext cx="14398965" cy="1216526"/>
          </a:xfrm>
          <a:prstGeom prst="rect">
            <a:avLst/>
          </a:prstGeom>
        </p:spPr>
        <p:txBody>
          <a:bodyPr lIns="182880" tIns="0" rIns="182880" bIns="0" anchor="ctr">
            <a:noAutofit/>
          </a:bodyPr>
          <a:lstStyle>
            <a:lvl1pPr marL="0" indent="0" algn="l">
              <a:spcBef>
                <a:spcPts val="0"/>
              </a:spcBef>
              <a:buNone/>
              <a:defRPr sz="3400" b="0" i="0">
                <a:latin typeface="+mn-lt"/>
                <a:ea typeface="PS TT Commons Light" charset="0"/>
                <a:cs typeface="PS TT Commons Light" charset="0"/>
              </a:defRPr>
            </a:lvl1pPr>
          </a:lstStyle>
          <a:p>
            <a:pPr lvl="0"/>
            <a:r>
              <a:rPr lang="en-US" dirty="0"/>
              <a:t>Add text here</a:t>
            </a:r>
          </a:p>
        </p:txBody>
      </p:sp>
      <p:cxnSp>
        <p:nvCxnSpPr>
          <p:cNvPr id="11" name="Straight Connector 10"/>
          <p:cNvCxnSpPr/>
          <p:nvPr/>
        </p:nvCxnSpPr>
        <p:spPr>
          <a:xfrm>
            <a:off x="2729869" y="2236625"/>
            <a:ext cx="0" cy="1094874"/>
          </a:xfrm>
          <a:prstGeom prst="line">
            <a:avLst/>
          </a:prstGeom>
          <a:ln w="57150">
            <a:solidFill>
              <a:schemeClr val="bg1">
                <a:lumMod val="8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2729869" y="3714941"/>
            <a:ext cx="0" cy="1094874"/>
          </a:xfrm>
          <a:prstGeom prst="line">
            <a:avLst/>
          </a:prstGeom>
          <a:ln w="57150">
            <a:solidFill>
              <a:schemeClr val="bg1">
                <a:lumMod val="8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2729869" y="5193255"/>
            <a:ext cx="0" cy="1094874"/>
          </a:xfrm>
          <a:prstGeom prst="line">
            <a:avLst/>
          </a:prstGeom>
          <a:ln w="57150">
            <a:solidFill>
              <a:schemeClr val="bg1">
                <a:lumMod val="8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2729869" y="6671567"/>
            <a:ext cx="0" cy="1094874"/>
          </a:xfrm>
          <a:prstGeom prst="line">
            <a:avLst/>
          </a:prstGeom>
          <a:ln w="57150">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3" name="Content Placeholder 11"/>
          <p:cNvSpPr>
            <a:spLocks noGrp="1"/>
          </p:cNvSpPr>
          <p:nvPr>
            <p:ph sz="quarter" idx="22" hasCustomPrompt="1"/>
          </p:nvPr>
        </p:nvSpPr>
        <p:spPr>
          <a:xfrm>
            <a:off x="917190" y="8100643"/>
            <a:ext cx="1570712" cy="1216526"/>
          </a:xfrm>
          <a:prstGeom prst="rect">
            <a:avLst/>
          </a:prstGeom>
        </p:spPr>
        <p:txBody>
          <a:bodyPr lIns="0" tIns="0" rIns="0" bIns="0" anchor="ctr">
            <a:normAutofit/>
          </a:bodyPr>
          <a:lstStyle>
            <a:lvl1pPr marL="0" indent="0" algn="ctr">
              <a:buNone/>
              <a:defRPr sz="2000" b="0" i="0" baseline="0">
                <a:latin typeface="+mn-lt"/>
                <a:ea typeface="PS TT Commons Light" charset="0"/>
                <a:cs typeface="PS TT Commons Light" charset="0"/>
              </a:defRPr>
            </a:lvl1pPr>
            <a:lvl2pPr algn="ctr">
              <a:defRPr sz="4400"/>
            </a:lvl2pPr>
            <a:lvl3pPr algn="ctr">
              <a:defRPr sz="4400"/>
            </a:lvl3pPr>
            <a:lvl4pPr algn="ctr">
              <a:defRPr sz="4400"/>
            </a:lvl4pPr>
            <a:lvl5pPr algn="ctr">
              <a:defRPr sz="4400"/>
            </a:lvl5pPr>
          </a:lstStyle>
          <a:p>
            <a:pPr lvl="0"/>
            <a:r>
              <a:rPr lang="en-US"/>
              <a:t>Click icon to add image</a:t>
            </a:r>
            <a:endParaRPr lang="en-US" dirty="0"/>
          </a:p>
        </p:txBody>
      </p:sp>
      <p:sp>
        <p:nvSpPr>
          <p:cNvPr id="24" name="Text Placeholder 3"/>
          <p:cNvSpPr>
            <a:spLocks noGrp="1"/>
          </p:cNvSpPr>
          <p:nvPr>
            <p:ph type="body" sz="quarter" idx="23" hasCustomPrompt="1"/>
          </p:nvPr>
        </p:nvSpPr>
        <p:spPr>
          <a:xfrm>
            <a:off x="2971837" y="8100643"/>
            <a:ext cx="14398965" cy="1216526"/>
          </a:xfrm>
          <a:prstGeom prst="rect">
            <a:avLst/>
          </a:prstGeom>
        </p:spPr>
        <p:txBody>
          <a:bodyPr lIns="182880" tIns="0" rIns="182880" bIns="0" anchor="ctr">
            <a:noAutofit/>
          </a:bodyPr>
          <a:lstStyle>
            <a:lvl1pPr marL="0" indent="0" algn="l">
              <a:spcBef>
                <a:spcPts val="0"/>
              </a:spcBef>
              <a:buNone/>
              <a:defRPr sz="3400" b="0" i="0">
                <a:latin typeface="+mn-lt"/>
                <a:ea typeface="PS TT Commons Light" charset="0"/>
                <a:cs typeface="PS TT Commons Light" charset="0"/>
              </a:defRPr>
            </a:lvl1pPr>
          </a:lstStyle>
          <a:p>
            <a:pPr lvl="0"/>
            <a:r>
              <a:rPr lang="en-US" dirty="0"/>
              <a:t>Add text here</a:t>
            </a:r>
          </a:p>
        </p:txBody>
      </p:sp>
      <p:cxnSp>
        <p:nvCxnSpPr>
          <p:cNvPr id="25" name="Straight Connector 24"/>
          <p:cNvCxnSpPr/>
          <p:nvPr/>
        </p:nvCxnSpPr>
        <p:spPr>
          <a:xfrm>
            <a:off x="2729869" y="8192081"/>
            <a:ext cx="0" cy="1094874"/>
          </a:xfrm>
          <a:prstGeom prst="line">
            <a:avLst/>
          </a:prstGeom>
          <a:ln w="57150">
            <a:solidFill>
              <a:schemeClr val="bg1">
                <a:lumMod val="8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20" name="Title 1">
            <a:extLst>
              <a:ext uri="{FF2B5EF4-FFF2-40B4-BE49-F238E27FC236}">
                <a16:creationId xmlns:a16="http://schemas.microsoft.com/office/drawing/2014/main" id="{E57218B7-4C7E-0C48-A9D1-59902279CDBF}"/>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dirty="0"/>
              <a:t>Click to Add Title in Title Case</a:t>
            </a:r>
          </a:p>
        </p:txBody>
      </p:sp>
      <p:sp>
        <p:nvSpPr>
          <p:cNvPr id="15" name="Rectangle 14">
            <a:extLst>
              <a:ext uri="{FF2B5EF4-FFF2-40B4-BE49-F238E27FC236}">
                <a16:creationId xmlns:a16="http://schemas.microsoft.com/office/drawing/2014/main" id="{0BBAAA70-96B6-A3EE-3B82-D7AA49071FF1}"/>
              </a:ext>
            </a:extLst>
          </p:cNvPr>
          <p:cNvSpPr/>
          <p:nvPr userDrawn="1"/>
        </p:nvSpPr>
        <p:spPr>
          <a:xfrm>
            <a:off x="1" y="-795717"/>
            <a:ext cx="7164906" cy="461665"/>
          </a:xfrm>
          <a:prstGeom prst="rect">
            <a:avLst/>
          </a:prstGeom>
        </p:spPr>
        <p:txBody>
          <a:bodyPr wrap="square">
            <a:spAutoFit/>
          </a:bodyPr>
          <a:lstStyle/>
          <a:p>
            <a:pPr algn="l" defTabSz="1828756"/>
            <a:r>
              <a:rPr lang="en-US" sz="2400" b="0" i="0" dirty="0">
                <a:solidFill>
                  <a:srgbClr val="404040"/>
                </a:solidFill>
                <a:latin typeface="PS TT Commons" panose="02000506040000020004" pitchFamily="2" charset="77"/>
                <a:ea typeface="PS TT Commons DemiBold" charset="0"/>
                <a:cs typeface="PS TT Commons DemiBold" charset="0"/>
              </a:rPr>
              <a:t>This </a:t>
            </a:r>
            <a:r>
              <a:rPr lang="en-US" sz="2400" b="0" i="0" dirty="0" err="1">
                <a:solidFill>
                  <a:srgbClr val="404040"/>
                </a:solidFill>
                <a:latin typeface="PS TT Commons" panose="02000506040000020004" pitchFamily="2" charset="77"/>
                <a:ea typeface="PS TT Commons DemiBold" charset="0"/>
                <a:cs typeface="PS TT Commons DemiBold" charset="0"/>
              </a:rPr>
              <a:t>slidelist</a:t>
            </a:r>
            <a:r>
              <a:rPr lang="en-US" sz="2400" b="0" i="0" dirty="0">
                <a:solidFill>
                  <a:srgbClr val="404040"/>
                </a:solidFill>
                <a:latin typeface="PS TT Commons" panose="02000506040000020004" pitchFamily="2" charset="77"/>
                <a:ea typeface="PS TT Commons DemiBold" charset="0"/>
                <a:cs typeface="PS TT Commons DemiBold" charset="0"/>
              </a:rPr>
              <a:t> is </a:t>
            </a:r>
            <a:r>
              <a:rPr lang="en-US" sz="2400" b="1" i="0" dirty="0">
                <a:solidFill>
                  <a:schemeClr val="accent2"/>
                </a:solidFill>
                <a:latin typeface="PS TT Commons DemiBold" charset="0"/>
                <a:ea typeface="PS TT Commons DemiBold" charset="0"/>
                <a:cs typeface="PS TT Commons DemiBold" charset="0"/>
              </a:rPr>
              <a:t>preset</a:t>
            </a:r>
            <a:r>
              <a:rPr lang="en-US" sz="2400" b="1" i="0" dirty="0">
                <a:solidFill>
                  <a:srgbClr val="F05A28"/>
                </a:solidFill>
                <a:latin typeface="PS TT Commons DemiBold" charset="0"/>
                <a:ea typeface="PS TT Commons DemiBold" charset="0"/>
                <a:cs typeface="PS TT Commons DemiBold" charset="0"/>
              </a:rPr>
              <a:t> </a:t>
            </a:r>
            <a:r>
              <a:rPr lang="en-US" sz="2400" b="0" i="0" dirty="0">
                <a:solidFill>
                  <a:srgbClr val="404040"/>
                </a:solidFill>
                <a:latin typeface="PS TT Commons" panose="02000506040000020004" pitchFamily="2" charset="77"/>
                <a:ea typeface="PS TT Commons DemiBold" charset="0"/>
                <a:cs typeface="PS TT Commons DemiBold" charset="0"/>
              </a:rPr>
              <a:t>with</a:t>
            </a:r>
            <a:r>
              <a:rPr lang="en-US" sz="2400" b="0" i="0" baseline="0" dirty="0">
                <a:solidFill>
                  <a:srgbClr val="404040"/>
                </a:solidFill>
                <a:latin typeface="PS TT Commons" panose="02000506040000020004" pitchFamily="2" charset="77"/>
                <a:ea typeface="PS TT Commons DemiBold" charset="0"/>
                <a:cs typeface="PS TT Commons DemiBold" charset="0"/>
              </a:rPr>
              <a:t> </a:t>
            </a:r>
            <a:r>
              <a:rPr lang="en-US" sz="2400" b="1" i="0" baseline="0" dirty="0">
                <a:solidFill>
                  <a:schemeClr val="accent1"/>
                </a:solidFill>
                <a:latin typeface="PS TT Commons DemiBold" charset="0"/>
                <a:ea typeface="PS TT Commons DemiBold" charset="0"/>
                <a:cs typeface="PS TT Commons DemiBold" charset="0"/>
              </a:rPr>
              <a:t>appear</a:t>
            </a:r>
            <a:r>
              <a:rPr lang="en-US" sz="2400" b="1" i="0" baseline="0" dirty="0">
                <a:solidFill>
                  <a:srgbClr val="404040"/>
                </a:solidFill>
                <a:latin typeface="PS TT Commons DemiBold" charset="0"/>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p:txBody>
      </p:sp>
    </p:spTree>
    <p:extLst>
      <p:ext uri="{BB962C8B-B14F-4D97-AF65-F5344CB8AC3E}">
        <p14:creationId xmlns:p14="http://schemas.microsoft.com/office/powerpoint/2010/main" val="810341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xEl>
                                              <p:pRg st="0" end="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xEl>
                                              <p:pRg st="0" end="0"/>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P spid="4" grpId="0" build="p">
        <p:tmplLst>
          <p:tmpl lvl="1">
            <p:tnLst>
              <p:par>
                <p:cTn presetID="1"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childTnLst>
                </p:cTn>
              </p:par>
            </p:tnLst>
          </p:tmpl>
        </p:tmplLst>
      </p:bldP>
      <p:bldP spid="5" grpId="0" build="p">
        <p:tmplLst>
          <p:tmpl lvl="1">
            <p:tnLst>
              <p:par>
                <p:cTn presetID="1" presetClass="entr" presetSubtype="0" fill="hold" nodeType="clickEffect">
                  <p:stCondLst>
                    <p:cond delay="0"/>
                  </p:stCondLst>
                  <p:childTnLst>
                    <p:set>
                      <p:cBhvr>
                        <p:cTn dur="1" fill="hold">
                          <p:stCondLst>
                            <p:cond delay="0"/>
                          </p:stCondLst>
                        </p:cTn>
                        <p:tgtEl>
                          <p:spTgt spid="5"/>
                        </p:tgtEl>
                        <p:attrNameLst>
                          <p:attrName>style.visibility</p:attrName>
                        </p:attrNameLst>
                      </p:cBhvr>
                      <p:to>
                        <p:strVal val="visible"/>
                      </p:to>
                    </p:set>
                  </p:childTnLst>
                </p:cTn>
              </p:par>
            </p:tnLst>
          </p:tmpl>
        </p:tmplLst>
      </p:bldP>
      <p:bldP spid="6" grpId="0" build="p">
        <p:tmplLst>
          <p:tmpl lvl="1">
            <p:tnLst>
              <p:par>
                <p:cTn presetID="1" presetClass="entr" presetSubtype="0" fill="hold" nodeType="withEffect">
                  <p:stCondLst>
                    <p:cond delay="0"/>
                  </p:stCondLst>
                  <p:childTnLst>
                    <p:set>
                      <p:cBhvr>
                        <p:cTn dur="1" fill="hold">
                          <p:stCondLst>
                            <p:cond delay="0"/>
                          </p:stCondLst>
                        </p:cTn>
                        <p:tgtEl>
                          <p:spTgt spid="6"/>
                        </p:tgtEl>
                        <p:attrNameLst>
                          <p:attrName>style.visibility</p:attrName>
                        </p:attrNameLst>
                      </p:cBhvr>
                      <p:to>
                        <p:strVal val="visible"/>
                      </p:to>
                    </p:set>
                  </p:childTnLst>
                </p:cTn>
              </p:par>
            </p:tnLst>
          </p:tmpl>
        </p:tmplLst>
      </p:bldP>
      <p:bldP spid="7" grpId="0" build="p">
        <p:tmplLst>
          <p:tmpl lvl="1">
            <p:tnLst>
              <p:par>
                <p:cTn presetID="1" presetClass="entr" presetSubtype="0" fill="hold" nodeType="clickEffect">
                  <p:stCondLst>
                    <p:cond delay="0"/>
                  </p:stCondLst>
                  <p:childTnLst>
                    <p:set>
                      <p:cBhvr>
                        <p:cTn dur="1" fill="hold">
                          <p:stCondLst>
                            <p:cond delay="0"/>
                          </p:stCondLst>
                        </p:cTn>
                        <p:tgtEl>
                          <p:spTgt spid="7"/>
                        </p:tgtEl>
                        <p:attrNameLst>
                          <p:attrName>style.visibility</p:attrName>
                        </p:attrNameLst>
                      </p:cBhvr>
                      <p:to>
                        <p:strVal val="visible"/>
                      </p:to>
                    </p:set>
                  </p:childTnLst>
                </p:cTn>
              </p:par>
            </p:tnLst>
          </p:tmpl>
        </p:tmplLst>
      </p:bldP>
      <p:bldP spid="8" grpId="0" build="p">
        <p:tmplLst>
          <p:tmpl lvl="1">
            <p:tnLst>
              <p:par>
                <p:cTn presetID="1"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childTnLst>
                </p:cTn>
              </p:par>
            </p:tnLst>
          </p:tmpl>
        </p:tmplLst>
      </p:bldP>
      <p:bldP spid="9" grpId="0" build="p">
        <p:tmplLst>
          <p:tmpl lvl="1">
            <p:tnLst>
              <p:par>
                <p:cTn presetID="1"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childTnLst>
                </p:cTn>
              </p:par>
            </p:tnLst>
          </p:tmpl>
        </p:tmplLst>
      </p:bldP>
      <p:bldP spid="10" grpId="0" build="p">
        <p:tmplLst>
          <p:tmpl lvl="1">
            <p:tnLst>
              <p:par>
                <p:cTn presetID="1"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childTnLst>
                </p:cTn>
              </p:par>
            </p:tnLst>
          </p:tmpl>
        </p:tmplLst>
      </p:bldP>
      <p:bldP spid="23" grpId="0" build="p">
        <p:tmplLst>
          <p:tmpl lvl="1">
            <p:tnLst>
              <p:par>
                <p:cTn presetID="1"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childTnLst>
                </p:cTn>
              </p:par>
            </p:tnLst>
          </p:tmpl>
        </p:tmplLst>
      </p:bldP>
      <p:bldP spid="24" grpId="0" build="p">
        <p:tmplLst>
          <p:tmpl lvl="1">
            <p:tnLst>
              <p:par>
                <p:cTn presetID="1" presetClass="entr" presetSubtype="0" fill="hold" nodeType="clickEffect">
                  <p:stCondLst>
                    <p:cond delay="0"/>
                  </p:stCondLst>
                  <p:childTnLst>
                    <p:set>
                      <p:cBhvr>
                        <p:cTn dur="1" fill="hold">
                          <p:stCondLst>
                            <p:cond delay="0"/>
                          </p:stCondLst>
                        </p:cTn>
                        <p:tgtEl>
                          <p:spTgt spid="24"/>
                        </p:tgtEl>
                        <p:attrNameLst>
                          <p:attrName>style.visibility</p:attrName>
                        </p:attrNameLst>
                      </p:cBhvr>
                      <p:to>
                        <p:strVal val="visible"/>
                      </p:to>
                    </p:se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Chunking: Two Items">
    <p:spTree>
      <p:nvGrpSpPr>
        <p:cNvPr id="1" name=""/>
        <p:cNvGrpSpPr/>
        <p:nvPr/>
      </p:nvGrpSpPr>
      <p:grpSpPr>
        <a:xfrm>
          <a:off x="0" y="0"/>
          <a:ext cx="0" cy="0"/>
          <a:chOff x="0" y="0"/>
          <a:chExt cx="0" cy="0"/>
        </a:xfrm>
      </p:grpSpPr>
      <p:pic>
        <p:nvPicPr>
          <p:cNvPr id="7" name="Picture 6" descr="Icon&#10;&#10;Description automatically generated">
            <a:extLst>
              <a:ext uri="{FF2B5EF4-FFF2-40B4-BE49-F238E27FC236}">
                <a16:creationId xmlns:a16="http://schemas.microsoft.com/office/drawing/2014/main" id="{E438D30C-1DF3-4918-2214-6D061D7EEA97}"/>
              </a:ext>
            </a:extLst>
          </p:cNvPr>
          <p:cNvPicPr>
            <a:picLocks noChangeAspect="1"/>
          </p:cNvPicPr>
          <p:nvPr userDrawn="1"/>
        </p:nvPicPr>
        <p:blipFill>
          <a:blip r:embed="rId2">
            <a:alphaModFix amt="20000"/>
          </a:blip>
          <a:stretch>
            <a:fillRect/>
          </a:stretch>
        </p:blipFill>
        <p:spPr>
          <a:xfrm>
            <a:off x="0" y="0"/>
            <a:ext cx="18288000" cy="10287000"/>
          </a:xfrm>
          <a:prstGeom prst="rect">
            <a:avLst/>
          </a:prstGeom>
        </p:spPr>
      </p:pic>
      <p:sp>
        <p:nvSpPr>
          <p:cNvPr id="2" name="Title 1"/>
          <p:cNvSpPr>
            <a:spLocks noGrp="1"/>
          </p:cNvSpPr>
          <p:nvPr>
            <p:ph type="title" hasCustomPrompt="1"/>
          </p:nvPr>
        </p:nvSpPr>
        <p:spPr>
          <a:xfrm>
            <a:off x="917190" y="856298"/>
            <a:ext cx="16453621" cy="815748"/>
          </a:xfrm>
          <a:prstGeom prst="rect">
            <a:avLst/>
          </a:prstGeom>
        </p:spPr>
        <p:txBody>
          <a:bodyPr/>
          <a:lstStyle>
            <a:lvl1pPr algn="l">
              <a:defRPr sz="4800" b="1" i="0">
                <a:solidFill>
                  <a:srgbClr val="130F25"/>
                </a:solidFill>
                <a:latin typeface="+mj-lt"/>
              </a:defRPr>
            </a:lvl1pPr>
          </a:lstStyle>
          <a:p>
            <a:r>
              <a:rPr lang="en-US" dirty="0"/>
              <a:t>Click to Add Title in Title Case</a:t>
            </a:r>
          </a:p>
        </p:txBody>
      </p:sp>
      <p:sp>
        <p:nvSpPr>
          <p:cNvPr id="10" name="Content Placeholder 2">
            <a:extLst>
              <a:ext uri="{FF2B5EF4-FFF2-40B4-BE49-F238E27FC236}">
                <a16:creationId xmlns:a16="http://schemas.microsoft.com/office/drawing/2014/main" id="{2530AAB8-D666-9B48-B7C8-2FFD1CBAE99C}"/>
              </a:ext>
            </a:extLst>
          </p:cNvPr>
          <p:cNvSpPr>
            <a:spLocks noGrp="1"/>
          </p:cNvSpPr>
          <p:nvPr>
            <p:ph sz="quarter" idx="12" hasCustomPrompt="1"/>
          </p:nvPr>
        </p:nvSpPr>
        <p:spPr>
          <a:xfrm>
            <a:off x="917189" y="3369277"/>
            <a:ext cx="7851672" cy="5008606"/>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
        <p:nvSpPr>
          <p:cNvPr id="11" name="Content Placeholder 2">
            <a:extLst>
              <a:ext uri="{FF2B5EF4-FFF2-40B4-BE49-F238E27FC236}">
                <a16:creationId xmlns:a16="http://schemas.microsoft.com/office/drawing/2014/main" id="{3F10AF50-3254-0349-8CE3-80683EF2F625}"/>
              </a:ext>
            </a:extLst>
          </p:cNvPr>
          <p:cNvSpPr>
            <a:spLocks noGrp="1"/>
          </p:cNvSpPr>
          <p:nvPr>
            <p:ph sz="quarter" idx="13" hasCustomPrompt="1"/>
          </p:nvPr>
        </p:nvSpPr>
        <p:spPr>
          <a:xfrm>
            <a:off x="9519141" y="3369277"/>
            <a:ext cx="7851672" cy="5008606"/>
          </a:xfrm>
          <a:prstGeom prst="roundRect">
            <a:avLst>
              <a:gd name="adj" fmla="val 5057"/>
            </a:avLst>
          </a:prstGeom>
          <a:solidFill>
            <a:schemeClr val="bg2">
              <a:lumMod val="90000"/>
            </a:schemeClr>
          </a:solidFill>
        </p:spPr>
        <p:txBody>
          <a:bodyPr anchor="ctr"/>
          <a:lstStyle>
            <a:lvl1pPr marL="0" marR="0" indent="0" algn="ctr" defTabSz="878982" rtl="0" eaLnBrk="1" fontAlgn="auto" latinLnBrk="0" hangingPunct="1">
              <a:lnSpc>
                <a:spcPct val="100000"/>
              </a:lnSpc>
              <a:spcBef>
                <a:spcPts val="2700"/>
              </a:spcBef>
              <a:spcAft>
                <a:spcPts val="0"/>
              </a:spcAft>
              <a:buClrTx/>
              <a:buSzPct val="75000"/>
              <a:buFont typeface="Myriad Pro" panose="020B0503030403020204" pitchFamily="34" charset="0"/>
              <a:buNone/>
              <a:tabLst/>
              <a:defRPr sz="3600">
                <a:solidFill>
                  <a:srgbClr val="130F25"/>
                </a:solidFill>
                <a:latin typeface="+mn-lt"/>
              </a:defRPr>
            </a:lvl1pPr>
          </a:lstStyle>
          <a:p>
            <a:pPr marL="85724" marR="0" lvl="0" indent="-85724" algn="ctr" defTabSz="878982" rtl="0" eaLnBrk="1" fontAlgn="auto" latinLnBrk="0" hangingPunct="1">
              <a:lnSpc>
                <a:spcPct val="100000"/>
              </a:lnSpc>
              <a:spcBef>
                <a:spcPts val="2700"/>
              </a:spcBef>
              <a:spcAft>
                <a:spcPts val="0"/>
              </a:spcAft>
              <a:buClrTx/>
              <a:buSzPct val="75000"/>
              <a:buFont typeface="Myriad Pro" panose="020B0503030403020204" pitchFamily="34" charset="0"/>
              <a:buChar char=" "/>
              <a:tabLst/>
              <a:defRPr/>
            </a:pPr>
            <a:r>
              <a:rPr lang="en-US" dirty="0"/>
              <a:t>Add text</a:t>
            </a:r>
          </a:p>
        </p:txBody>
      </p:sp>
    </p:spTree>
    <p:extLst>
      <p:ext uri="{BB962C8B-B14F-4D97-AF65-F5344CB8AC3E}">
        <p14:creationId xmlns:p14="http://schemas.microsoft.com/office/powerpoint/2010/main" val="26475409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Chunking: Two Items (outline)">
    <p:spTree>
      <p:nvGrpSpPr>
        <p:cNvPr id="1" name=""/>
        <p:cNvGrpSpPr/>
        <p:nvPr/>
      </p:nvGrpSpPr>
      <p:grpSpPr>
        <a:xfrm>
          <a:off x="0" y="0"/>
          <a:ext cx="0" cy="0"/>
          <a:chOff x="0" y="0"/>
          <a:chExt cx="0" cy="0"/>
        </a:xfrm>
      </p:grpSpPr>
      <p:pic>
        <p:nvPicPr>
          <p:cNvPr id="3" name="Picture 2" descr="Icon&#10;&#10;Description automatically generated">
            <a:extLst>
              <a:ext uri="{FF2B5EF4-FFF2-40B4-BE49-F238E27FC236}">
                <a16:creationId xmlns:a16="http://schemas.microsoft.com/office/drawing/2014/main" id="{063E5F37-56C9-AC7E-0CA8-EE5A9793312B}"/>
              </a:ext>
            </a:extLst>
          </p:cNvPr>
          <p:cNvPicPr>
            <a:picLocks noChangeAspect="1"/>
          </p:cNvPicPr>
          <p:nvPr userDrawn="1"/>
        </p:nvPicPr>
        <p:blipFill>
          <a:blip r:embed="rId2">
            <a:alphaModFix amt="20000"/>
          </a:blip>
          <a:stretch>
            <a:fillRect/>
          </a:stretch>
        </p:blipFill>
        <p:spPr>
          <a:xfrm>
            <a:off x="0" y="0"/>
            <a:ext cx="18288000" cy="10287000"/>
          </a:xfrm>
          <a:prstGeom prst="rect">
            <a:avLst/>
          </a:prstGeom>
        </p:spPr>
      </p:pic>
      <p:sp>
        <p:nvSpPr>
          <p:cNvPr id="2" name="Title 1"/>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a:t>Click to Add Title in Title Case</a:t>
            </a:r>
          </a:p>
        </p:txBody>
      </p:sp>
      <p:sp>
        <p:nvSpPr>
          <p:cNvPr id="10" name="Content Placeholder 2">
            <a:extLst>
              <a:ext uri="{FF2B5EF4-FFF2-40B4-BE49-F238E27FC236}">
                <a16:creationId xmlns:a16="http://schemas.microsoft.com/office/drawing/2014/main" id="{2530AAB8-D666-9B48-B7C8-2FFD1CBAE99C}"/>
              </a:ext>
            </a:extLst>
          </p:cNvPr>
          <p:cNvSpPr>
            <a:spLocks noGrp="1"/>
          </p:cNvSpPr>
          <p:nvPr>
            <p:ph sz="quarter" idx="12" hasCustomPrompt="1"/>
          </p:nvPr>
        </p:nvSpPr>
        <p:spPr>
          <a:xfrm>
            <a:off x="917189" y="3369277"/>
            <a:ext cx="7851672" cy="5008606"/>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
        <p:nvSpPr>
          <p:cNvPr id="11" name="Content Placeholder 2">
            <a:extLst>
              <a:ext uri="{FF2B5EF4-FFF2-40B4-BE49-F238E27FC236}">
                <a16:creationId xmlns:a16="http://schemas.microsoft.com/office/drawing/2014/main" id="{3F10AF50-3254-0349-8CE3-80683EF2F625}"/>
              </a:ext>
            </a:extLst>
          </p:cNvPr>
          <p:cNvSpPr>
            <a:spLocks noGrp="1"/>
          </p:cNvSpPr>
          <p:nvPr>
            <p:ph sz="quarter" idx="13" hasCustomPrompt="1"/>
          </p:nvPr>
        </p:nvSpPr>
        <p:spPr>
          <a:xfrm>
            <a:off x="9519141" y="3369277"/>
            <a:ext cx="7851672" cy="5008606"/>
          </a:xfrm>
          <a:prstGeom prst="roundRect">
            <a:avLst>
              <a:gd name="adj" fmla="val 5057"/>
            </a:avLst>
          </a:prstGeom>
          <a:noFill/>
          <a:ln w="57150">
            <a:solidFill>
              <a:schemeClr val="bg2">
                <a:lumMod val="90000"/>
              </a:schemeClr>
            </a:solidFill>
          </a:ln>
        </p:spPr>
        <p:txBody>
          <a:bodyPr anchor="ctr"/>
          <a:lstStyle>
            <a:lvl1pPr marL="0" marR="0" indent="0" algn="ctr" defTabSz="878982" rtl="0" eaLnBrk="1" fontAlgn="auto" latinLnBrk="0" hangingPunct="1">
              <a:lnSpc>
                <a:spcPct val="100000"/>
              </a:lnSpc>
              <a:spcBef>
                <a:spcPts val="2700"/>
              </a:spcBef>
              <a:spcAft>
                <a:spcPts val="0"/>
              </a:spcAft>
              <a:buClrTx/>
              <a:buSzPct val="75000"/>
              <a:buFont typeface="Myriad Pro" panose="020B0503030403020204" pitchFamily="34" charset="0"/>
              <a:buNone/>
              <a:tabLst/>
              <a:defRPr sz="3600">
                <a:solidFill>
                  <a:srgbClr val="130F25"/>
                </a:solidFill>
                <a:latin typeface="+mn-lt"/>
              </a:defRPr>
            </a:lvl1pPr>
          </a:lstStyle>
          <a:p>
            <a:pPr marL="85724" marR="0" lvl="0" indent="-85724" algn="ctr" defTabSz="878982" rtl="0" eaLnBrk="1" fontAlgn="auto" latinLnBrk="0" hangingPunct="1">
              <a:lnSpc>
                <a:spcPct val="100000"/>
              </a:lnSpc>
              <a:spcBef>
                <a:spcPts val="2700"/>
              </a:spcBef>
              <a:spcAft>
                <a:spcPts val="0"/>
              </a:spcAft>
              <a:buClrTx/>
              <a:buSzPct val="75000"/>
              <a:buFont typeface="Myriad Pro" panose="020B0503030403020204" pitchFamily="34" charset="0"/>
              <a:buChar char=" "/>
              <a:tabLst/>
              <a:defRPr/>
            </a:pPr>
            <a:r>
              <a:rPr lang="en-US" dirty="0"/>
              <a:t>Add text</a:t>
            </a:r>
          </a:p>
        </p:txBody>
      </p:sp>
    </p:spTree>
    <p:extLst>
      <p:ext uri="{BB962C8B-B14F-4D97-AF65-F5344CB8AC3E}">
        <p14:creationId xmlns:p14="http://schemas.microsoft.com/office/powerpoint/2010/main" val="42613118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Chunking: Three Items">
    <p:spTree>
      <p:nvGrpSpPr>
        <p:cNvPr id="1" name=""/>
        <p:cNvGrpSpPr/>
        <p:nvPr/>
      </p:nvGrpSpPr>
      <p:grpSpPr>
        <a:xfrm>
          <a:off x="0" y="0"/>
          <a:ext cx="0" cy="0"/>
          <a:chOff x="0" y="0"/>
          <a:chExt cx="0" cy="0"/>
        </a:xfrm>
      </p:grpSpPr>
      <p:pic>
        <p:nvPicPr>
          <p:cNvPr id="3" name="Picture 2" descr="Icon&#10;&#10;Description automatically generated">
            <a:extLst>
              <a:ext uri="{FF2B5EF4-FFF2-40B4-BE49-F238E27FC236}">
                <a16:creationId xmlns:a16="http://schemas.microsoft.com/office/drawing/2014/main" id="{8911E256-AE20-2F59-6EFF-ABCACA045FB1}"/>
              </a:ext>
            </a:extLst>
          </p:cNvPr>
          <p:cNvPicPr>
            <a:picLocks noChangeAspect="1"/>
          </p:cNvPicPr>
          <p:nvPr userDrawn="1"/>
        </p:nvPicPr>
        <p:blipFill>
          <a:blip r:embed="rId2">
            <a:alphaModFix amt="20000"/>
          </a:blip>
          <a:stretch>
            <a:fillRect/>
          </a:stretch>
        </p:blipFill>
        <p:spPr>
          <a:xfrm>
            <a:off x="0" y="0"/>
            <a:ext cx="18288000" cy="10287000"/>
          </a:xfrm>
          <a:prstGeom prst="rect">
            <a:avLst/>
          </a:prstGeom>
        </p:spPr>
      </p:pic>
      <p:sp>
        <p:nvSpPr>
          <p:cNvPr id="2" name="Title 1"/>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a:t>Click to Add Title in Title Case</a:t>
            </a:r>
          </a:p>
        </p:txBody>
      </p:sp>
      <p:sp>
        <p:nvSpPr>
          <p:cNvPr id="10" name="Content Placeholder 2">
            <a:extLst>
              <a:ext uri="{FF2B5EF4-FFF2-40B4-BE49-F238E27FC236}">
                <a16:creationId xmlns:a16="http://schemas.microsoft.com/office/drawing/2014/main" id="{2530AAB8-D666-9B48-B7C8-2FFD1CBAE99C}"/>
              </a:ext>
            </a:extLst>
          </p:cNvPr>
          <p:cNvSpPr>
            <a:spLocks noGrp="1"/>
          </p:cNvSpPr>
          <p:nvPr>
            <p:ph sz="quarter" idx="12" hasCustomPrompt="1"/>
          </p:nvPr>
        </p:nvSpPr>
        <p:spPr>
          <a:xfrm>
            <a:off x="917190" y="3369277"/>
            <a:ext cx="5065776" cy="5008606"/>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
        <p:nvSpPr>
          <p:cNvPr id="7" name="Content Placeholder 2">
            <a:extLst>
              <a:ext uri="{FF2B5EF4-FFF2-40B4-BE49-F238E27FC236}">
                <a16:creationId xmlns:a16="http://schemas.microsoft.com/office/drawing/2014/main" id="{C5792EE3-B63C-A641-819C-11D988750844}"/>
              </a:ext>
            </a:extLst>
          </p:cNvPr>
          <p:cNvSpPr>
            <a:spLocks noGrp="1"/>
          </p:cNvSpPr>
          <p:nvPr>
            <p:ph sz="quarter" idx="13" hasCustomPrompt="1"/>
          </p:nvPr>
        </p:nvSpPr>
        <p:spPr>
          <a:xfrm>
            <a:off x="6613210" y="3369277"/>
            <a:ext cx="5061580" cy="5008606"/>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
        <p:nvSpPr>
          <p:cNvPr id="8" name="Content Placeholder 2">
            <a:extLst>
              <a:ext uri="{FF2B5EF4-FFF2-40B4-BE49-F238E27FC236}">
                <a16:creationId xmlns:a16="http://schemas.microsoft.com/office/drawing/2014/main" id="{74444F9C-088E-084F-84BA-E2BAF914F0F4}"/>
              </a:ext>
            </a:extLst>
          </p:cNvPr>
          <p:cNvSpPr>
            <a:spLocks noGrp="1"/>
          </p:cNvSpPr>
          <p:nvPr>
            <p:ph sz="quarter" idx="14" hasCustomPrompt="1"/>
          </p:nvPr>
        </p:nvSpPr>
        <p:spPr>
          <a:xfrm>
            <a:off x="12309230" y="3369277"/>
            <a:ext cx="5061580" cy="5008606"/>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Tree>
    <p:extLst>
      <p:ext uri="{BB962C8B-B14F-4D97-AF65-F5344CB8AC3E}">
        <p14:creationId xmlns:p14="http://schemas.microsoft.com/office/powerpoint/2010/main" val="34044517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Chunking: Three Items (outline)">
    <p:spTree>
      <p:nvGrpSpPr>
        <p:cNvPr id="1" name=""/>
        <p:cNvGrpSpPr/>
        <p:nvPr/>
      </p:nvGrpSpPr>
      <p:grpSpPr>
        <a:xfrm>
          <a:off x="0" y="0"/>
          <a:ext cx="0" cy="0"/>
          <a:chOff x="0" y="0"/>
          <a:chExt cx="0" cy="0"/>
        </a:xfrm>
      </p:grpSpPr>
      <p:pic>
        <p:nvPicPr>
          <p:cNvPr id="3" name="Picture 2" descr="Icon&#10;&#10;Description automatically generated">
            <a:extLst>
              <a:ext uri="{FF2B5EF4-FFF2-40B4-BE49-F238E27FC236}">
                <a16:creationId xmlns:a16="http://schemas.microsoft.com/office/drawing/2014/main" id="{C99FD81E-62C1-13D1-DC1D-76DC3FD06F39}"/>
              </a:ext>
            </a:extLst>
          </p:cNvPr>
          <p:cNvPicPr>
            <a:picLocks noChangeAspect="1"/>
          </p:cNvPicPr>
          <p:nvPr userDrawn="1"/>
        </p:nvPicPr>
        <p:blipFill>
          <a:blip r:embed="rId2">
            <a:alphaModFix amt="20000"/>
          </a:blip>
          <a:stretch>
            <a:fillRect/>
          </a:stretch>
        </p:blipFill>
        <p:spPr>
          <a:xfrm>
            <a:off x="0" y="0"/>
            <a:ext cx="18288000" cy="10287000"/>
          </a:xfrm>
          <a:prstGeom prst="rect">
            <a:avLst/>
          </a:prstGeom>
        </p:spPr>
      </p:pic>
      <p:sp>
        <p:nvSpPr>
          <p:cNvPr id="2" name="Title 1"/>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a:t>Click to Add Title in Title Case</a:t>
            </a:r>
          </a:p>
        </p:txBody>
      </p:sp>
      <p:sp>
        <p:nvSpPr>
          <p:cNvPr id="10" name="Content Placeholder 2">
            <a:extLst>
              <a:ext uri="{FF2B5EF4-FFF2-40B4-BE49-F238E27FC236}">
                <a16:creationId xmlns:a16="http://schemas.microsoft.com/office/drawing/2014/main" id="{2530AAB8-D666-9B48-B7C8-2FFD1CBAE99C}"/>
              </a:ext>
            </a:extLst>
          </p:cNvPr>
          <p:cNvSpPr>
            <a:spLocks noGrp="1"/>
          </p:cNvSpPr>
          <p:nvPr>
            <p:ph sz="quarter" idx="12" hasCustomPrompt="1"/>
          </p:nvPr>
        </p:nvSpPr>
        <p:spPr>
          <a:xfrm>
            <a:off x="917190" y="3369277"/>
            <a:ext cx="5065776" cy="5008606"/>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
        <p:nvSpPr>
          <p:cNvPr id="7" name="Content Placeholder 2">
            <a:extLst>
              <a:ext uri="{FF2B5EF4-FFF2-40B4-BE49-F238E27FC236}">
                <a16:creationId xmlns:a16="http://schemas.microsoft.com/office/drawing/2014/main" id="{C5792EE3-B63C-A641-819C-11D988750844}"/>
              </a:ext>
            </a:extLst>
          </p:cNvPr>
          <p:cNvSpPr>
            <a:spLocks noGrp="1"/>
          </p:cNvSpPr>
          <p:nvPr>
            <p:ph sz="quarter" idx="13" hasCustomPrompt="1"/>
          </p:nvPr>
        </p:nvSpPr>
        <p:spPr>
          <a:xfrm>
            <a:off x="6613210" y="3369277"/>
            <a:ext cx="5061580" cy="5008606"/>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
        <p:nvSpPr>
          <p:cNvPr id="8" name="Content Placeholder 2">
            <a:extLst>
              <a:ext uri="{FF2B5EF4-FFF2-40B4-BE49-F238E27FC236}">
                <a16:creationId xmlns:a16="http://schemas.microsoft.com/office/drawing/2014/main" id="{74444F9C-088E-084F-84BA-E2BAF914F0F4}"/>
              </a:ext>
            </a:extLst>
          </p:cNvPr>
          <p:cNvSpPr>
            <a:spLocks noGrp="1"/>
          </p:cNvSpPr>
          <p:nvPr>
            <p:ph sz="quarter" idx="14" hasCustomPrompt="1"/>
          </p:nvPr>
        </p:nvSpPr>
        <p:spPr>
          <a:xfrm>
            <a:off x="12305034" y="3369277"/>
            <a:ext cx="5061580" cy="5008606"/>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Tree>
    <p:extLst>
      <p:ext uri="{BB962C8B-B14F-4D97-AF65-F5344CB8AC3E}">
        <p14:creationId xmlns:p14="http://schemas.microsoft.com/office/powerpoint/2010/main" val="625684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urse Title - 3 Lines">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86CACAF-B909-63EF-E8A0-7EE09C8D006E}"/>
              </a:ext>
            </a:extLst>
          </p:cNvPr>
          <p:cNvPicPr>
            <a:picLocks noChangeAspect="1"/>
          </p:cNvPicPr>
          <p:nvPr userDrawn="1"/>
        </p:nvPicPr>
        <p:blipFill>
          <a:blip r:embed="rId2"/>
          <a:stretch>
            <a:fillRect/>
          </a:stretch>
        </p:blipFill>
        <p:spPr>
          <a:xfrm>
            <a:off x="-1" y="0"/>
            <a:ext cx="18287999" cy="10286999"/>
          </a:xfrm>
          <a:prstGeom prst="rect">
            <a:avLst/>
          </a:prstGeom>
        </p:spPr>
      </p:pic>
      <p:sp>
        <p:nvSpPr>
          <p:cNvPr id="12" name="Text Placeholder 4"/>
          <p:cNvSpPr>
            <a:spLocks noGrp="1"/>
          </p:cNvSpPr>
          <p:nvPr>
            <p:ph type="body" sz="quarter" idx="10" hasCustomPrompt="1"/>
          </p:nvPr>
        </p:nvSpPr>
        <p:spPr>
          <a:xfrm>
            <a:off x="1042297" y="921052"/>
            <a:ext cx="16221456" cy="3517042"/>
          </a:xfrm>
          <a:prstGeom prst="rect">
            <a:avLst/>
          </a:prstGeom>
        </p:spPr>
        <p:txBody>
          <a:bodyPr lIns="91440" rIns="91440" anchor="b">
            <a:noAutofit/>
          </a:bodyPr>
          <a:lstStyle>
            <a:lvl1pPr marL="0" indent="0">
              <a:lnSpc>
                <a:spcPct val="95000"/>
              </a:lnSpc>
              <a:buNone/>
              <a:defRPr sz="8000" b="1" i="0" spc="0" baseline="0">
                <a:latin typeface="+mj-lt"/>
              </a:defRPr>
            </a:lvl1pPr>
          </a:lstStyle>
          <a:p>
            <a:pPr lvl="0"/>
            <a:r>
              <a:rPr lang="en-US" dirty="0"/>
              <a:t>Title of This Course in Title </a:t>
            </a:r>
            <a:br>
              <a:rPr lang="en-US" dirty="0"/>
            </a:br>
            <a:r>
              <a:rPr lang="en-US" dirty="0"/>
              <a:t>Case with Three Lines of Text </a:t>
            </a:r>
            <a:br>
              <a:rPr lang="en-US" dirty="0"/>
            </a:br>
            <a:r>
              <a:rPr lang="en-US" dirty="0"/>
              <a:t>at 80 </a:t>
            </a:r>
            <a:r>
              <a:rPr lang="en-US" dirty="0" err="1"/>
              <a:t>pt</a:t>
            </a:r>
            <a:r>
              <a:rPr lang="en-US" dirty="0"/>
              <a:t> Font Size</a:t>
            </a:r>
          </a:p>
        </p:txBody>
      </p:sp>
      <p:sp>
        <p:nvSpPr>
          <p:cNvPr id="14" name="Text Placeholder 16"/>
          <p:cNvSpPr>
            <a:spLocks noGrp="1"/>
          </p:cNvSpPr>
          <p:nvPr>
            <p:ph type="body" sz="quarter" idx="12" hasCustomPrompt="1"/>
          </p:nvPr>
        </p:nvSpPr>
        <p:spPr>
          <a:xfrm>
            <a:off x="3574466" y="7324467"/>
            <a:ext cx="9579639" cy="608980"/>
          </a:xfrm>
          <a:prstGeom prst="rect">
            <a:avLst/>
          </a:prstGeom>
        </p:spPr>
        <p:txBody>
          <a:bodyPr lIns="91440" tIns="45720" rIns="91440" anchor="t">
            <a:noAutofit/>
          </a:bodyPr>
          <a:lstStyle>
            <a:lvl1pPr marL="0" indent="0">
              <a:buNone/>
              <a:defRPr sz="3600" b="1" i="0" spc="0">
                <a:solidFill>
                  <a:schemeClr val="accent1"/>
                </a:solidFill>
                <a:latin typeface="PS TT Commons" panose="02000506040000020004" pitchFamily="2" charset="77"/>
                <a:ea typeface="PS TT Commons" panose="02000506040000020004" pitchFamily="2" charset="77"/>
                <a:cs typeface="PS TT Commons" panose="02000506040000020004" pitchFamily="2" charset="77"/>
              </a:defRPr>
            </a:lvl1pPr>
          </a:lstStyle>
          <a:p>
            <a:pPr lvl="0"/>
            <a:r>
              <a:rPr lang="en-US" dirty="0"/>
              <a:t>Author Name</a:t>
            </a:r>
          </a:p>
        </p:txBody>
      </p:sp>
      <p:sp>
        <p:nvSpPr>
          <p:cNvPr id="15" name="Text Placeholder 18"/>
          <p:cNvSpPr>
            <a:spLocks noGrp="1"/>
          </p:cNvSpPr>
          <p:nvPr>
            <p:ph type="body" sz="quarter" idx="13" hasCustomPrompt="1"/>
          </p:nvPr>
        </p:nvSpPr>
        <p:spPr>
          <a:xfrm>
            <a:off x="3574466" y="7926233"/>
            <a:ext cx="9579637" cy="683713"/>
          </a:xfrm>
          <a:prstGeom prst="rect">
            <a:avLst/>
          </a:prstGeom>
        </p:spPr>
        <p:txBody>
          <a:bodyPr lIns="91440" tIns="45720" anchor="t">
            <a:noAutofit/>
          </a:bodyPr>
          <a:lstStyle>
            <a:lvl1pPr marL="0" indent="0">
              <a:buNone/>
              <a:defRPr sz="2400" b="0" i="0" spc="0" baseline="0">
                <a:latin typeface="PS TT Commons" charset="0"/>
                <a:ea typeface="PS TT Commons" charset="0"/>
                <a:cs typeface="PS TT Commons" charset="0"/>
              </a:defRPr>
            </a:lvl1pPr>
          </a:lstStyle>
          <a:p>
            <a:pPr lvl="0"/>
            <a:r>
              <a:rPr lang="en-US" dirty="0"/>
              <a:t>Author Title in Title Case</a:t>
            </a:r>
          </a:p>
        </p:txBody>
      </p:sp>
      <p:sp>
        <p:nvSpPr>
          <p:cNvPr id="16" name="Text Placeholder 20"/>
          <p:cNvSpPr>
            <a:spLocks noGrp="1"/>
          </p:cNvSpPr>
          <p:nvPr>
            <p:ph type="body" sz="quarter" idx="14" hasCustomPrompt="1"/>
          </p:nvPr>
        </p:nvSpPr>
        <p:spPr>
          <a:xfrm>
            <a:off x="3573194" y="8409761"/>
            <a:ext cx="9580909" cy="825287"/>
          </a:xfrm>
          <a:prstGeom prst="rect">
            <a:avLst/>
          </a:prstGeom>
        </p:spPr>
        <p:txBody>
          <a:bodyPr lIns="91440" anchor="ctr">
            <a:noAutofit/>
          </a:bodyPr>
          <a:lstStyle>
            <a:lvl1pPr marL="0" indent="0">
              <a:buNone/>
              <a:defRPr sz="2200" b="0" i="0" spc="0" baseline="0">
                <a:latin typeface="PS TT Commons" charset="0"/>
                <a:ea typeface="PS TT Commons" charset="0"/>
                <a:cs typeface="PS TT Commons" charset="0"/>
              </a:defRPr>
            </a:lvl1pPr>
          </a:lstStyle>
          <a:p>
            <a:pPr lvl="0"/>
            <a:r>
              <a:rPr lang="en-US" dirty="0">
                <a:effectLst/>
              </a:rPr>
              <a:t>@</a:t>
            </a:r>
            <a:r>
              <a:rPr lang="en-US" dirty="0" err="1">
                <a:effectLst/>
              </a:rPr>
              <a:t>socialmedia</a:t>
            </a:r>
            <a:r>
              <a:rPr lang="en-US" dirty="0">
                <a:effectLst/>
              </a:rPr>
              <a:t>   |   </a:t>
            </a:r>
            <a:r>
              <a:rPr lang="en-US" dirty="0" err="1">
                <a:effectLst/>
              </a:rPr>
              <a:t>www.authorsite.com</a:t>
            </a:r>
            <a:endParaRPr lang="en-US" dirty="0"/>
          </a:p>
        </p:txBody>
      </p:sp>
      <p:sp>
        <p:nvSpPr>
          <p:cNvPr id="18" name="Picture Placeholder 22"/>
          <p:cNvSpPr>
            <a:spLocks noGrp="1" noChangeAspect="1"/>
          </p:cNvSpPr>
          <p:nvPr>
            <p:ph type="pic" sz="quarter" idx="15" hasCustomPrompt="1"/>
          </p:nvPr>
        </p:nvSpPr>
        <p:spPr>
          <a:xfrm>
            <a:off x="1030653" y="7105955"/>
            <a:ext cx="2066544" cy="2066544"/>
          </a:xfrm>
          <a:prstGeom prst="ellipse">
            <a:avLst/>
          </a:prstGeom>
          <a:solidFill>
            <a:schemeClr val="bg1">
              <a:lumMod val="95000"/>
            </a:schemeClr>
          </a:solidFill>
          <a:ln w="3175">
            <a:noFill/>
          </a:ln>
        </p:spPr>
        <p:txBody>
          <a:bodyPr anchor="ctr">
            <a:normAutofit/>
          </a:bodyPr>
          <a:lstStyle>
            <a:lvl1pPr algn="ctr">
              <a:defRPr sz="2200" b="0" i="0">
                <a:latin typeface="PS TT Commons" charset="0"/>
                <a:ea typeface="PS TT Commons" charset="0"/>
                <a:cs typeface="PS TT Commons" charset="0"/>
              </a:defRPr>
            </a:lvl1pPr>
          </a:lstStyle>
          <a:p>
            <a:r>
              <a:rPr lang="en-US" dirty="0"/>
              <a:t>Click to insert photo</a:t>
            </a:r>
          </a:p>
        </p:txBody>
      </p:sp>
      <p:sp>
        <p:nvSpPr>
          <p:cNvPr id="17" name="Text Placeholder 16">
            <a:extLst>
              <a:ext uri="{FF2B5EF4-FFF2-40B4-BE49-F238E27FC236}">
                <a16:creationId xmlns:a16="http://schemas.microsoft.com/office/drawing/2014/main" id="{D3866C99-D4C3-BE4A-8BC7-1EDFA524F625}"/>
              </a:ext>
            </a:extLst>
          </p:cNvPr>
          <p:cNvSpPr>
            <a:spLocks noGrp="1"/>
          </p:cNvSpPr>
          <p:nvPr>
            <p:ph type="body" sz="quarter" idx="16" hasCustomPrompt="1"/>
          </p:nvPr>
        </p:nvSpPr>
        <p:spPr>
          <a:xfrm>
            <a:off x="1013720" y="4740793"/>
            <a:ext cx="9579639" cy="608980"/>
          </a:xfrm>
          <a:prstGeom prst="rect">
            <a:avLst/>
          </a:prstGeom>
        </p:spPr>
        <p:txBody>
          <a:bodyPr lIns="91440" tIns="45720" rIns="91440" anchor="t">
            <a:noAutofit/>
          </a:bodyPr>
          <a:lstStyle>
            <a:lvl1pPr marL="0" indent="0">
              <a:buNone/>
              <a:defRPr sz="4200" b="1" i="0" spc="0">
                <a:solidFill>
                  <a:schemeClr val="tx1"/>
                </a:solidFill>
                <a:latin typeface="+mn-lt"/>
                <a:ea typeface="PS TT Commons" panose="02000506040000020004" pitchFamily="2" charset="77"/>
                <a:cs typeface="PS TT Commons" panose="02000506040000020004" pitchFamily="2" charset="77"/>
              </a:defRPr>
            </a:lvl1pPr>
          </a:lstStyle>
          <a:p>
            <a:pPr lvl="0"/>
            <a:r>
              <a:rPr lang="en-US" dirty="0"/>
              <a:t>Module Two Title in Title Case</a:t>
            </a:r>
          </a:p>
        </p:txBody>
      </p:sp>
      <p:pic>
        <p:nvPicPr>
          <p:cNvPr id="10" name="Picture 9">
            <a:extLst>
              <a:ext uri="{FF2B5EF4-FFF2-40B4-BE49-F238E27FC236}">
                <a16:creationId xmlns:a16="http://schemas.microsoft.com/office/drawing/2014/main" id="{256B1A3E-D077-74FC-602C-3057FEBBDED3}"/>
              </a:ext>
            </a:extLst>
          </p:cNvPr>
          <p:cNvPicPr>
            <a:picLocks noChangeAspect="1"/>
          </p:cNvPicPr>
          <p:nvPr userDrawn="1"/>
        </p:nvPicPr>
        <p:blipFill>
          <a:blip r:embed="rId3"/>
          <a:srcRect/>
          <a:stretch/>
        </p:blipFill>
        <p:spPr>
          <a:xfrm>
            <a:off x="-5095" y="7105955"/>
            <a:ext cx="1023041" cy="2066544"/>
          </a:xfrm>
          <a:prstGeom prst="rect">
            <a:avLst/>
          </a:prstGeom>
        </p:spPr>
      </p:pic>
      <p:pic>
        <p:nvPicPr>
          <p:cNvPr id="19" name="Picture 18">
            <a:extLst>
              <a:ext uri="{FF2B5EF4-FFF2-40B4-BE49-F238E27FC236}">
                <a16:creationId xmlns:a16="http://schemas.microsoft.com/office/drawing/2014/main" id="{FD1784DD-C1C0-7355-E85E-0782B416E31F}"/>
              </a:ext>
            </a:extLst>
          </p:cNvPr>
          <p:cNvPicPr>
            <a:picLocks noChangeAspect="1"/>
          </p:cNvPicPr>
          <p:nvPr userDrawn="1"/>
        </p:nvPicPr>
        <p:blipFill>
          <a:blip r:embed="rId4"/>
          <a:srcRect/>
          <a:stretch/>
        </p:blipFill>
        <p:spPr>
          <a:xfrm>
            <a:off x="14178390" y="8149458"/>
            <a:ext cx="2066542" cy="1023041"/>
          </a:xfrm>
          <a:prstGeom prst="rect">
            <a:avLst/>
          </a:prstGeom>
        </p:spPr>
      </p:pic>
      <p:pic>
        <p:nvPicPr>
          <p:cNvPr id="22" name="Picture 21">
            <a:extLst>
              <a:ext uri="{FF2B5EF4-FFF2-40B4-BE49-F238E27FC236}">
                <a16:creationId xmlns:a16="http://schemas.microsoft.com/office/drawing/2014/main" id="{F7FE0160-14C1-64F6-0F7F-DE97CF2B1E8B}"/>
              </a:ext>
            </a:extLst>
          </p:cNvPr>
          <p:cNvPicPr>
            <a:picLocks noChangeAspect="1"/>
          </p:cNvPicPr>
          <p:nvPr userDrawn="1"/>
        </p:nvPicPr>
        <p:blipFill>
          <a:blip r:embed="rId5"/>
          <a:srcRect/>
          <a:stretch/>
        </p:blipFill>
        <p:spPr>
          <a:xfrm>
            <a:off x="16246177" y="7105955"/>
            <a:ext cx="1023041" cy="2066544"/>
          </a:xfrm>
          <a:prstGeom prst="rect">
            <a:avLst/>
          </a:prstGeom>
        </p:spPr>
      </p:pic>
      <p:pic>
        <p:nvPicPr>
          <p:cNvPr id="26" name="Picture 25">
            <a:extLst>
              <a:ext uri="{FF2B5EF4-FFF2-40B4-BE49-F238E27FC236}">
                <a16:creationId xmlns:a16="http://schemas.microsoft.com/office/drawing/2014/main" id="{CE562FF7-2DED-06A4-2989-65DBC09D94F8}"/>
              </a:ext>
            </a:extLst>
          </p:cNvPr>
          <p:cNvPicPr>
            <a:picLocks noChangeAspect="1"/>
          </p:cNvPicPr>
          <p:nvPr userDrawn="1"/>
        </p:nvPicPr>
        <p:blipFill>
          <a:blip r:embed="rId6"/>
          <a:srcRect/>
          <a:stretch/>
        </p:blipFill>
        <p:spPr>
          <a:xfrm>
            <a:off x="17264958" y="7105955"/>
            <a:ext cx="1023041" cy="2066544"/>
          </a:xfrm>
          <a:prstGeom prst="rect">
            <a:avLst/>
          </a:prstGeom>
        </p:spPr>
      </p:pic>
      <p:grpSp>
        <p:nvGrpSpPr>
          <p:cNvPr id="31" name="Group 30">
            <a:extLst>
              <a:ext uri="{FF2B5EF4-FFF2-40B4-BE49-F238E27FC236}">
                <a16:creationId xmlns:a16="http://schemas.microsoft.com/office/drawing/2014/main" id="{4274DB3C-399B-DE78-6602-0F44F7554F48}"/>
              </a:ext>
            </a:extLst>
          </p:cNvPr>
          <p:cNvGrpSpPr/>
          <p:nvPr userDrawn="1"/>
        </p:nvGrpSpPr>
        <p:grpSpPr>
          <a:xfrm>
            <a:off x="0" y="-1699793"/>
            <a:ext cx="12179808" cy="1307592"/>
            <a:chOff x="0" y="-1699793"/>
            <a:chExt cx="12179808" cy="1307592"/>
          </a:xfrm>
        </p:grpSpPr>
        <p:grpSp>
          <p:nvGrpSpPr>
            <p:cNvPr id="32" name="Group 31">
              <a:extLst>
                <a:ext uri="{FF2B5EF4-FFF2-40B4-BE49-F238E27FC236}">
                  <a16:creationId xmlns:a16="http://schemas.microsoft.com/office/drawing/2014/main" id="{1C479DA0-DD45-E363-9E6B-A5D998F4CBC8}"/>
                </a:ext>
              </a:extLst>
            </p:cNvPr>
            <p:cNvGrpSpPr/>
            <p:nvPr userDrawn="1"/>
          </p:nvGrpSpPr>
          <p:grpSpPr>
            <a:xfrm>
              <a:off x="0" y="-1699793"/>
              <a:ext cx="12179808" cy="1307592"/>
              <a:chOff x="0" y="-1572769"/>
              <a:chExt cx="12179808" cy="1307592"/>
            </a:xfrm>
          </p:grpSpPr>
          <p:sp>
            <p:nvSpPr>
              <p:cNvPr id="34" name="Rectangle 33">
                <a:extLst>
                  <a:ext uri="{FF2B5EF4-FFF2-40B4-BE49-F238E27FC236}">
                    <a16:creationId xmlns:a16="http://schemas.microsoft.com/office/drawing/2014/main" id="{22B9192F-3F66-7CC9-9CA9-4B15D0CE07D8}"/>
                  </a:ext>
                </a:extLst>
              </p:cNvPr>
              <p:cNvSpPr/>
              <p:nvPr userDrawn="1"/>
            </p:nvSpPr>
            <p:spPr>
              <a:xfrm>
                <a:off x="3803904" y="-1572769"/>
                <a:ext cx="8375904" cy="1303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5" name="Rectangle 34">
                <a:extLst>
                  <a:ext uri="{FF2B5EF4-FFF2-40B4-BE49-F238E27FC236}">
                    <a16:creationId xmlns:a16="http://schemas.microsoft.com/office/drawing/2014/main" id="{5FB1DC01-63AD-121D-78F2-3CBE9507EFC4}"/>
                  </a:ext>
                </a:extLst>
              </p:cNvPr>
              <p:cNvSpPr/>
              <p:nvPr userDrawn="1"/>
            </p:nvSpPr>
            <p:spPr>
              <a:xfrm>
                <a:off x="0" y="-1572769"/>
                <a:ext cx="3792754" cy="13075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2B56BEBF-3ED7-EB98-7DFE-16A178A1859A}"/>
                  </a:ext>
                </a:extLst>
              </p:cNvPr>
              <p:cNvSpPr txBox="1"/>
              <p:nvPr userDrawn="1"/>
            </p:nvSpPr>
            <p:spPr>
              <a:xfrm>
                <a:off x="210315" y="-1226305"/>
                <a:ext cx="3207442" cy="640080"/>
              </a:xfrm>
              <a:prstGeom prst="rect">
                <a:avLst/>
              </a:prstGeom>
            </p:spPr>
            <p:txBody>
              <a:bodyPr vert="horz" wrap="none" lIns="0" tIns="32970" rIns="65939" bIns="32970" rtlCol="0" anchor="ctr" anchorCtr="0">
                <a:noAutofit/>
              </a:bodyPr>
              <a:lstStyle/>
              <a:p>
                <a:pPr marL="0" marR="0" indent="0" algn="r" defTabSz="439502"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a:ln>
                      <a:noFill/>
                    </a:ln>
                    <a:solidFill>
                      <a:schemeClr val="bg1"/>
                    </a:solidFill>
                    <a:effectLst/>
                    <a:uLnTx/>
                    <a:uFillTx/>
                    <a:latin typeface="+mn-lt"/>
                    <a:ea typeface="PS TT Commons" charset="0"/>
                    <a:cs typeface="PS TT Commons" charset="0"/>
                  </a:rPr>
                  <a:t>Font check</a:t>
                </a:r>
              </a:p>
              <a:p>
                <a:pPr marL="0" marR="0" indent="0" algn="r" defTabSz="439502"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a:ln>
                      <a:noFill/>
                    </a:ln>
                    <a:solidFill>
                      <a:schemeClr val="bg1"/>
                    </a:solidFill>
                    <a:effectLst/>
                    <a:uLnTx/>
                    <a:uFillTx/>
                    <a:latin typeface="PS TT Commons" charset="0"/>
                    <a:ea typeface="PS TT Commons" charset="0"/>
                    <a:cs typeface="PS TT Commons" charset="0"/>
                  </a:rPr>
                  <a:t>Do they match?</a:t>
                </a:r>
              </a:p>
            </p:txBody>
          </p:sp>
        </p:grpSp>
        <p:pic>
          <p:nvPicPr>
            <p:cNvPr id="33" name="Picture 32" descr="A picture containing logo&#10;&#10;Description automatically generated">
              <a:extLst>
                <a:ext uri="{FF2B5EF4-FFF2-40B4-BE49-F238E27FC236}">
                  <a16:creationId xmlns:a16="http://schemas.microsoft.com/office/drawing/2014/main" id="{1C09E40F-CFA1-5651-CD59-8D2ACE6DF9A5}"/>
                </a:ext>
              </a:extLst>
            </p:cNvPr>
            <p:cNvPicPr>
              <a:picLocks noChangeAspect="1"/>
            </p:cNvPicPr>
            <p:nvPr userDrawn="1"/>
          </p:nvPicPr>
          <p:blipFill>
            <a:blip r:embed="rId7"/>
            <a:stretch>
              <a:fillRect/>
            </a:stretch>
          </p:blipFill>
          <p:spPr>
            <a:xfrm>
              <a:off x="4003069" y="-1629729"/>
              <a:ext cx="8005009" cy="1222987"/>
            </a:xfrm>
            <a:prstGeom prst="rect">
              <a:avLst/>
            </a:prstGeom>
          </p:spPr>
        </p:pic>
      </p:grpSp>
    </p:spTree>
    <p:extLst>
      <p:ext uri="{BB962C8B-B14F-4D97-AF65-F5344CB8AC3E}">
        <p14:creationId xmlns:p14="http://schemas.microsoft.com/office/powerpoint/2010/main" val="3630372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Chunking: Four Items">
    <p:spTree>
      <p:nvGrpSpPr>
        <p:cNvPr id="1" name=""/>
        <p:cNvGrpSpPr/>
        <p:nvPr/>
      </p:nvGrpSpPr>
      <p:grpSpPr>
        <a:xfrm>
          <a:off x="0" y="0"/>
          <a:ext cx="0" cy="0"/>
          <a:chOff x="0" y="0"/>
          <a:chExt cx="0" cy="0"/>
        </a:xfrm>
      </p:grpSpPr>
      <p:pic>
        <p:nvPicPr>
          <p:cNvPr id="3" name="Picture 2" descr="Icon&#10;&#10;Description automatically generated">
            <a:extLst>
              <a:ext uri="{FF2B5EF4-FFF2-40B4-BE49-F238E27FC236}">
                <a16:creationId xmlns:a16="http://schemas.microsoft.com/office/drawing/2014/main" id="{2FACBA59-2639-7F07-B7C4-D04D83EE42F9}"/>
              </a:ext>
            </a:extLst>
          </p:cNvPr>
          <p:cNvPicPr>
            <a:picLocks noChangeAspect="1"/>
          </p:cNvPicPr>
          <p:nvPr userDrawn="1"/>
        </p:nvPicPr>
        <p:blipFill>
          <a:blip r:embed="rId2">
            <a:alphaModFix amt="20000"/>
          </a:blip>
          <a:stretch>
            <a:fillRect/>
          </a:stretch>
        </p:blipFill>
        <p:spPr>
          <a:xfrm>
            <a:off x="0" y="0"/>
            <a:ext cx="18288000" cy="10287000"/>
          </a:xfrm>
          <a:prstGeom prst="rect">
            <a:avLst/>
          </a:prstGeom>
        </p:spPr>
      </p:pic>
      <p:sp>
        <p:nvSpPr>
          <p:cNvPr id="2" name="Title 1"/>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a:t>Click to Add Title in Title Case</a:t>
            </a:r>
          </a:p>
        </p:txBody>
      </p:sp>
      <p:sp>
        <p:nvSpPr>
          <p:cNvPr id="10" name="Content Placeholder 2">
            <a:extLst>
              <a:ext uri="{FF2B5EF4-FFF2-40B4-BE49-F238E27FC236}">
                <a16:creationId xmlns:a16="http://schemas.microsoft.com/office/drawing/2014/main" id="{2530AAB8-D666-9B48-B7C8-2FFD1CBAE99C}"/>
              </a:ext>
            </a:extLst>
          </p:cNvPr>
          <p:cNvSpPr>
            <a:spLocks noGrp="1"/>
          </p:cNvSpPr>
          <p:nvPr>
            <p:ph sz="quarter" idx="12" hasCustomPrompt="1"/>
          </p:nvPr>
        </p:nvSpPr>
        <p:spPr>
          <a:xfrm>
            <a:off x="917189" y="3369277"/>
            <a:ext cx="7851672" cy="2468815"/>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
        <p:nvSpPr>
          <p:cNvPr id="6" name="Content Placeholder 2">
            <a:extLst>
              <a:ext uri="{FF2B5EF4-FFF2-40B4-BE49-F238E27FC236}">
                <a16:creationId xmlns:a16="http://schemas.microsoft.com/office/drawing/2014/main" id="{4B992E51-577F-7149-8BB3-E6866BA14F51}"/>
              </a:ext>
            </a:extLst>
          </p:cNvPr>
          <p:cNvSpPr>
            <a:spLocks noGrp="1"/>
          </p:cNvSpPr>
          <p:nvPr>
            <p:ph sz="quarter" idx="13" hasCustomPrompt="1"/>
          </p:nvPr>
        </p:nvSpPr>
        <p:spPr>
          <a:xfrm>
            <a:off x="9519139" y="3369277"/>
            <a:ext cx="7851672" cy="2468815"/>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
        <p:nvSpPr>
          <p:cNvPr id="7" name="Content Placeholder 2">
            <a:extLst>
              <a:ext uri="{FF2B5EF4-FFF2-40B4-BE49-F238E27FC236}">
                <a16:creationId xmlns:a16="http://schemas.microsoft.com/office/drawing/2014/main" id="{3A551E12-559A-C34F-A3F4-D0B0905D2605}"/>
              </a:ext>
            </a:extLst>
          </p:cNvPr>
          <p:cNvSpPr>
            <a:spLocks noGrp="1"/>
          </p:cNvSpPr>
          <p:nvPr>
            <p:ph sz="quarter" idx="14" hasCustomPrompt="1"/>
          </p:nvPr>
        </p:nvSpPr>
        <p:spPr>
          <a:xfrm>
            <a:off x="917189" y="6507610"/>
            <a:ext cx="7851672" cy="2468815"/>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
        <p:nvSpPr>
          <p:cNvPr id="8" name="Content Placeholder 2">
            <a:extLst>
              <a:ext uri="{FF2B5EF4-FFF2-40B4-BE49-F238E27FC236}">
                <a16:creationId xmlns:a16="http://schemas.microsoft.com/office/drawing/2014/main" id="{A2AA4227-15E7-DC41-957C-72BADC5446A9}"/>
              </a:ext>
            </a:extLst>
          </p:cNvPr>
          <p:cNvSpPr>
            <a:spLocks noGrp="1"/>
          </p:cNvSpPr>
          <p:nvPr>
            <p:ph sz="quarter" idx="15" hasCustomPrompt="1"/>
          </p:nvPr>
        </p:nvSpPr>
        <p:spPr>
          <a:xfrm>
            <a:off x="9519139" y="6507610"/>
            <a:ext cx="7851672" cy="2468815"/>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Tree>
    <p:extLst>
      <p:ext uri="{BB962C8B-B14F-4D97-AF65-F5344CB8AC3E}">
        <p14:creationId xmlns:p14="http://schemas.microsoft.com/office/powerpoint/2010/main" val="24066670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Chunking: Four Items (outline)">
    <p:spTree>
      <p:nvGrpSpPr>
        <p:cNvPr id="1" name=""/>
        <p:cNvGrpSpPr/>
        <p:nvPr/>
      </p:nvGrpSpPr>
      <p:grpSpPr>
        <a:xfrm>
          <a:off x="0" y="0"/>
          <a:ext cx="0" cy="0"/>
          <a:chOff x="0" y="0"/>
          <a:chExt cx="0" cy="0"/>
        </a:xfrm>
      </p:grpSpPr>
      <p:pic>
        <p:nvPicPr>
          <p:cNvPr id="3" name="Picture 2" descr="Icon&#10;&#10;Description automatically generated">
            <a:extLst>
              <a:ext uri="{FF2B5EF4-FFF2-40B4-BE49-F238E27FC236}">
                <a16:creationId xmlns:a16="http://schemas.microsoft.com/office/drawing/2014/main" id="{D7788435-B6F3-0A49-D122-4B6AFF059BD6}"/>
              </a:ext>
            </a:extLst>
          </p:cNvPr>
          <p:cNvPicPr>
            <a:picLocks noChangeAspect="1"/>
          </p:cNvPicPr>
          <p:nvPr userDrawn="1"/>
        </p:nvPicPr>
        <p:blipFill>
          <a:blip r:embed="rId2">
            <a:alphaModFix amt="20000"/>
          </a:blip>
          <a:stretch>
            <a:fillRect/>
          </a:stretch>
        </p:blipFill>
        <p:spPr>
          <a:xfrm>
            <a:off x="0" y="0"/>
            <a:ext cx="18288000" cy="10287000"/>
          </a:xfrm>
          <a:prstGeom prst="rect">
            <a:avLst/>
          </a:prstGeom>
        </p:spPr>
      </p:pic>
      <p:sp>
        <p:nvSpPr>
          <p:cNvPr id="2" name="Title 1"/>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a:t>Click to Add Title in Title Case</a:t>
            </a:r>
          </a:p>
        </p:txBody>
      </p:sp>
      <p:sp>
        <p:nvSpPr>
          <p:cNvPr id="10" name="Content Placeholder 2">
            <a:extLst>
              <a:ext uri="{FF2B5EF4-FFF2-40B4-BE49-F238E27FC236}">
                <a16:creationId xmlns:a16="http://schemas.microsoft.com/office/drawing/2014/main" id="{2530AAB8-D666-9B48-B7C8-2FFD1CBAE99C}"/>
              </a:ext>
            </a:extLst>
          </p:cNvPr>
          <p:cNvSpPr>
            <a:spLocks noGrp="1"/>
          </p:cNvSpPr>
          <p:nvPr>
            <p:ph sz="quarter" idx="12" hasCustomPrompt="1"/>
          </p:nvPr>
        </p:nvSpPr>
        <p:spPr>
          <a:xfrm>
            <a:off x="917189" y="3369277"/>
            <a:ext cx="7851672" cy="2468815"/>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
        <p:nvSpPr>
          <p:cNvPr id="6" name="Content Placeholder 2">
            <a:extLst>
              <a:ext uri="{FF2B5EF4-FFF2-40B4-BE49-F238E27FC236}">
                <a16:creationId xmlns:a16="http://schemas.microsoft.com/office/drawing/2014/main" id="{4B992E51-577F-7149-8BB3-E6866BA14F51}"/>
              </a:ext>
            </a:extLst>
          </p:cNvPr>
          <p:cNvSpPr>
            <a:spLocks noGrp="1"/>
          </p:cNvSpPr>
          <p:nvPr>
            <p:ph sz="quarter" idx="13" hasCustomPrompt="1"/>
          </p:nvPr>
        </p:nvSpPr>
        <p:spPr>
          <a:xfrm>
            <a:off x="9519139" y="3369277"/>
            <a:ext cx="7851672" cy="2468815"/>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
        <p:nvSpPr>
          <p:cNvPr id="7" name="Content Placeholder 2">
            <a:extLst>
              <a:ext uri="{FF2B5EF4-FFF2-40B4-BE49-F238E27FC236}">
                <a16:creationId xmlns:a16="http://schemas.microsoft.com/office/drawing/2014/main" id="{3A551E12-559A-C34F-A3F4-D0B0905D2605}"/>
              </a:ext>
            </a:extLst>
          </p:cNvPr>
          <p:cNvSpPr>
            <a:spLocks noGrp="1"/>
          </p:cNvSpPr>
          <p:nvPr>
            <p:ph sz="quarter" idx="14" hasCustomPrompt="1"/>
          </p:nvPr>
        </p:nvSpPr>
        <p:spPr>
          <a:xfrm>
            <a:off x="917189" y="6507610"/>
            <a:ext cx="7851672" cy="2468815"/>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
        <p:nvSpPr>
          <p:cNvPr id="8" name="Content Placeholder 2">
            <a:extLst>
              <a:ext uri="{FF2B5EF4-FFF2-40B4-BE49-F238E27FC236}">
                <a16:creationId xmlns:a16="http://schemas.microsoft.com/office/drawing/2014/main" id="{A2AA4227-15E7-DC41-957C-72BADC5446A9}"/>
              </a:ext>
            </a:extLst>
          </p:cNvPr>
          <p:cNvSpPr>
            <a:spLocks noGrp="1"/>
          </p:cNvSpPr>
          <p:nvPr>
            <p:ph sz="quarter" idx="15" hasCustomPrompt="1"/>
          </p:nvPr>
        </p:nvSpPr>
        <p:spPr>
          <a:xfrm>
            <a:off x="9519139" y="6507610"/>
            <a:ext cx="7851672" cy="2468815"/>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Tree>
    <p:extLst>
      <p:ext uri="{BB962C8B-B14F-4D97-AF65-F5344CB8AC3E}">
        <p14:creationId xmlns:p14="http://schemas.microsoft.com/office/powerpoint/2010/main" val="36837413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Chunking: Five Items">
    <p:spTree>
      <p:nvGrpSpPr>
        <p:cNvPr id="1" name=""/>
        <p:cNvGrpSpPr/>
        <p:nvPr/>
      </p:nvGrpSpPr>
      <p:grpSpPr>
        <a:xfrm>
          <a:off x="0" y="0"/>
          <a:ext cx="0" cy="0"/>
          <a:chOff x="0" y="0"/>
          <a:chExt cx="0" cy="0"/>
        </a:xfrm>
      </p:grpSpPr>
      <p:pic>
        <p:nvPicPr>
          <p:cNvPr id="3" name="Picture 2" descr="Icon&#10;&#10;Description automatically generated">
            <a:extLst>
              <a:ext uri="{FF2B5EF4-FFF2-40B4-BE49-F238E27FC236}">
                <a16:creationId xmlns:a16="http://schemas.microsoft.com/office/drawing/2014/main" id="{61393ACC-0B10-71F6-BB76-12FEF25441C4}"/>
              </a:ext>
            </a:extLst>
          </p:cNvPr>
          <p:cNvPicPr>
            <a:picLocks noChangeAspect="1"/>
          </p:cNvPicPr>
          <p:nvPr userDrawn="1"/>
        </p:nvPicPr>
        <p:blipFill>
          <a:blip r:embed="rId2">
            <a:alphaModFix amt="20000"/>
          </a:blip>
          <a:stretch>
            <a:fillRect/>
          </a:stretch>
        </p:blipFill>
        <p:spPr>
          <a:xfrm>
            <a:off x="0" y="0"/>
            <a:ext cx="18288000" cy="10287000"/>
          </a:xfrm>
          <a:prstGeom prst="rect">
            <a:avLst/>
          </a:prstGeom>
        </p:spPr>
      </p:pic>
      <p:sp>
        <p:nvSpPr>
          <p:cNvPr id="2" name="Title 1"/>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dirty="0"/>
              <a:t>Click to Add Title in Title Case</a:t>
            </a:r>
          </a:p>
        </p:txBody>
      </p:sp>
      <p:sp>
        <p:nvSpPr>
          <p:cNvPr id="10" name="Content Placeholder 2">
            <a:extLst>
              <a:ext uri="{FF2B5EF4-FFF2-40B4-BE49-F238E27FC236}">
                <a16:creationId xmlns:a16="http://schemas.microsoft.com/office/drawing/2014/main" id="{2530AAB8-D666-9B48-B7C8-2FFD1CBAE99C}"/>
              </a:ext>
            </a:extLst>
          </p:cNvPr>
          <p:cNvSpPr>
            <a:spLocks noGrp="1"/>
          </p:cNvSpPr>
          <p:nvPr>
            <p:ph sz="quarter" idx="12" hasCustomPrompt="1"/>
          </p:nvPr>
        </p:nvSpPr>
        <p:spPr>
          <a:xfrm>
            <a:off x="917189" y="3369277"/>
            <a:ext cx="5065776" cy="2468815"/>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
        <p:nvSpPr>
          <p:cNvPr id="9" name="Content Placeholder 2">
            <a:extLst>
              <a:ext uri="{FF2B5EF4-FFF2-40B4-BE49-F238E27FC236}">
                <a16:creationId xmlns:a16="http://schemas.microsoft.com/office/drawing/2014/main" id="{55010A34-BA84-D244-A39A-28A75A5DA8BE}"/>
              </a:ext>
            </a:extLst>
          </p:cNvPr>
          <p:cNvSpPr>
            <a:spLocks noGrp="1"/>
          </p:cNvSpPr>
          <p:nvPr>
            <p:ph sz="quarter" idx="16" hasCustomPrompt="1"/>
          </p:nvPr>
        </p:nvSpPr>
        <p:spPr>
          <a:xfrm>
            <a:off x="6611112" y="3369277"/>
            <a:ext cx="5065776" cy="2468815"/>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
        <p:nvSpPr>
          <p:cNvPr id="11" name="Content Placeholder 2">
            <a:extLst>
              <a:ext uri="{FF2B5EF4-FFF2-40B4-BE49-F238E27FC236}">
                <a16:creationId xmlns:a16="http://schemas.microsoft.com/office/drawing/2014/main" id="{6C58E3AC-8217-304A-A4FD-1875DA021108}"/>
              </a:ext>
            </a:extLst>
          </p:cNvPr>
          <p:cNvSpPr>
            <a:spLocks noGrp="1"/>
          </p:cNvSpPr>
          <p:nvPr>
            <p:ph sz="quarter" idx="17" hasCustomPrompt="1"/>
          </p:nvPr>
        </p:nvSpPr>
        <p:spPr>
          <a:xfrm>
            <a:off x="12305035" y="3369277"/>
            <a:ext cx="5065776" cy="2468815"/>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
        <p:nvSpPr>
          <p:cNvPr id="14" name="Content Placeholder 2">
            <a:extLst>
              <a:ext uri="{FF2B5EF4-FFF2-40B4-BE49-F238E27FC236}">
                <a16:creationId xmlns:a16="http://schemas.microsoft.com/office/drawing/2014/main" id="{E16E8B9F-6E6E-9B4E-BEEA-E983079DF17A}"/>
              </a:ext>
            </a:extLst>
          </p:cNvPr>
          <p:cNvSpPr>
            <a:spLocks noGrp="1"/>
          </p:cNvSpPr>
          <p:nvPr>
            <p:ph sz="quarter" idx="19" hasCustomPrompt="1"/>
          </p:nvPr>
        </p:nvSpPr>
        <p:spPr>
          <a:xfrm>
            <a:off x="3749977" y="6507610"/>
            <a:ext cx="5065776" cy="2468815"/>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
        <p:nvSpPr>
          <p:cNvPr id="15" name="Content Placeholder 2">
            <a:extLst>
              <a:ext uri="{FF2B5EF4-FFF2-40B4-BE49-F238E27FC236}">
                <a16:creationId xmlns:a16="http://schemas.microsoft.com/office/drawing/2014/main" id="{8C9804D9-F51D-2F48-9251-4C5E0C757D57}"/>
              </a:ext>
            </a:extLst>
          </p:cNvPr>
          <p:cNvSpPr>
            <a:spLocks noGrp="1"/>
          </p:cNvSpPr>
          <p:nvPr>
            <p:ph sz="quarter" idx="20" hasCustomPrompt="1"/>
          </p:nvPr>
        </p:nvSpPr>
        <p:spPr>
          <a:xfrm>
            <a:off x="9443900" y="6507610"/>
            <a:ext cx="5065776" cy="2468815"/>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Tree>
    <p:extLst>
      <p:ext uri="{BB962C8B-B14F-4D97-AF65-F5344CB8AC3E}">
        <p14:creationId xmlns:p14="http://schemas.microsoft.com/office/powerpoint/2010/main" val="2252070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Chunking: Five Items (outline)">
    <p:spTree>
      <p:nvGrpSpPr>
        <p:cNvPr id="1" name=""/>
        <p:cNvGrpSpPr/>
        <p:nvPr/>
      </p:nvGrpSpPr>
      <p:grpSpPr>
        <a:xfrm>
          <a:off x="0" y="0"/>
          <a:ext cx="0" cy="0"/>
          <a:chOff x="0" y="0"/>
          <a:chExt cx="0" cy="0"/>
        </a:xfrm>
      </p:grpSpPr>
      <p:pic>
        <p:nvPicPr>
          <p:cNvPr id="3" name="Picture 2" descr="Icon&#10;&#10;Description automatically generated">
            <a:extLst>
              <a:ext uri="{FF2B5EF4-FFF2-40B4-BE49-F238E27FC236}">
                <a16:creationId xmlns:a16="http://schemas.microsoft.com/office/drawing/2014/main" id="{00ED7364-BD4C-CDD6-32E7-BCC09D389561}"/>
              </a:ext>
            </a:extLst>
          </p:cNvPr>
          <p:cNvPicPr>
            <a:picLocks noChangeAspect="1"/>
          </p:cNvPicPr>
          <p:nvPr userDrawn="1"/>
        </p:nvPicPr>
        <p:blipFill>
          <a:blip r:embed="rId2">
            <a:alphaModFix amt="20000"/>
          </a:blip>
          <a:stretch>
            <a:fillRect/>
          </a:stretch>
        </p:blipFill>
        <p:spPr>
          <a:xfrm>
            <a:off x="0" y="0"/>
            <a:ext cx="18288000" cy="10287000"/>
          </a:xfrm>
          <a:prstGeom prst="rect">
            <a:avLst/>
          </a:prstGeom>
        </p:spPr>
      </p:pic>
      <p:sp>
        <p:nvSpPr>
          <p:cNvPr id="2" name="Title 1"/>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dirty="0"/>
              <a:t>Click to Add Title in Title Case</a:t>
            </a:r>
          </a:p>
        </p:txBody>
      </p:sp>
      <p:sp>
        <p:nvSpPr>
          <p:cNvPr id="10" name="Content Placeholder 2">
            <a:extLst>
              <a:ext uri="{FF2B5EF4-FFF2-40B4-BE49-F238E27FC236}">
                <a16:creationId xmlns:a16="http://schemas.microsoft.com/office/drawing/2014/main" id="{2530AAB8-D666-9B48-B7C8-2FFD1CBAE99C}"/>
              </a:ext>
            </a:extLst>
          </p:cNvPr>
          <p:cNvSpPr>
            <a:spLocks noGrp="1"/>
          </p:cNvSpPr>
          <p:nvPr>
            <p:ph sz="quarter" idx="12" hasCustomPrompt="1"/>
          </p:nvPr>
        </p:nvSpPr>
        <p:spPr>
          <a:xfrm>
            <a:off x="917189" y="3369277"/>
            <a:ext cx="5065776" cy="2468815"/>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
        <p:nvSpPr>
          <p:cNvPr id="9" name="Content Placeholder 2">
            <a:extLst>
              <a:ext uri="{FF2B5EF4-FFF2-40B4-BE49-F238E27FC236}">
                <a16:creationId xmlns:a16="http://schemas.microsoft.com/office/drawing/2014/main" id="{55010A34-BA84-D244-A39A-28A75A5DA8BE}"/>
              </a:ext>
            </a:extLst>
          </p:cNvPr>
          <p:cNvSpPr>
            <a:spLocks noGrp="1"/>
          </p:cNvSpPr>
          <p:nvPr>
            <p:ph sz="quarter" idx="16" hasCustomPrompt="1"/>
          </p:nvPr>
        </p:nvSpPr>
        <p:spPr>
          <a:xfrm>
            <a:off x="6611112" y="3369277"/>
            <a:ext cx="5065776" cy="2468815"/>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
        <p:nvSpPr>
          <p:cNvPr id="11" name="Content Placeholder 2">
            <a:extLst>
              <a:ext uri="{FF2B5EF4-FFF2-40B4-BE49-F238E27FC236}">
                <a16:creationId xmlns:a16="http://schemas.microsoft.com/office/drawing/2014/main" id="{6C58E3AC-8217-304A-A4FD-1875DA021108}"/>
              </a:ext>
            </a:extLst>
          </p:cNvPr>
          <p:cNvSpPr>
            <a:spLocks noGrp="1"/>
          </p:cNvSpPr>
          <p:nvPr>
            <p:ph sz="quarter" idx="17" hasCustomPrompt="1"/>
          </p:nvPr>
        </p:nvSpPr>
        <p:spPr>
          <a:xfrm>
            <a:off x="12305035" y="3369277"/>
            <a:ext cx="5065776" cy="2468815"/>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
        <p:nvSpPr>
          <p:cNvPr id="14" name="Content Placeholder 2">
            <a:extLst>
              <a:ext uri="{FF2B5EF4-FFF2-40B4-BE49-F238E27FC236}">
                <a16:creationId xmlns:a16="http://schemas.microsoft.com/office/drawing/2014/main" id="{E16E8B9F-6E6E-9B4E-BEEA-E983079DF17A}"/>
              </a:ext>
            </a:extLst>
          </p:cNvPr>
          <p:cNvSpPr>
            <a:spLocks noGrp="1"/>
          </p:cNvSpPr>
          <p:nvPr>
            <p:ph sz="quarter" idx="19" hasCustomPrompt="1"/>
          </p:nvPr>
        </p:nvSpPr>
        <p:spPr>
          <a:xfrm>
            <a:off x="3749977" y="6507610"/>
            <a:ext cx="5065776" cy="2468815"/>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
        <p:nvSpPr>
          <p:cNvPr id="15" name="Content Placeholder 2">
            <a:extLst>
              <a:ext uri="{FF2B5EF4-FFF2-40B4-BE49-F238E27FC236}">
                <a16:creationId xmlns:a16="http://schemas.microsoft.com/office/drawing/2014/main" id="{8C9804D9-F51D-2F48-9251-4C5E0C757D57}"/>
              </a:ext>
            </a:extLst>
          </p:cNvPr>
          <p:cNvSpPr>
            <a:spLocks noGrp="1"/>
          </p:cNvSpPr>
          <p:nvPr>
            <p:ph sz="quarter" idx="20" hasCustomPrompt="1"/>
          </p:nvPr>
        </p:nvSpPr>
        <p:spPr>
          <a:xfrm>
            <a:off x="9443900" y="6507610"/>
            <a:ext cx="5065776" cy="2468815"/>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Tree>
    <p:extLst>
      <p:ext uri="{BB962C8B-B14F-4D97-AF65-F5344CB8AC3E}">
        <p14:creationId xmlns:p14="http://schemas.microsoft.com/office/powerpoint/2010/main" val="12158644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Chunking: Six Items">
    <p:spTree>
      <p:nvGrpSpPr>
        <p:cNvPr id="1" name=""/>
        <p:cNvGrpSpPr/>
        <p:nvPr/>
      </p:nvGrpSpPr>
      <p:grpSpPr>
        <a:xfrm>
          <a:off x="0" y="0"/>
          <a:ext cx="0" cy="0"/>
          <a:chOff x="0" y="0"/>
          <a:chExt cx="0" cy="0"/>
        </a:xfrm>
      </p:grpSpPr>
      <p:pic>
        <p:nvPicPr>
          <p:cNvPr id="3" name="Picture 2" descr="Icon&#10;&#10;Description automatically generated">
            <a:extLst>
              <a:ext uri="{FF2B5EF4-FFF2-40B4-BE49-F238E27FC236}">
                <a16:creationId xmlns:a16="http://schemas.microsoft.com/office/drawing/2014/main" id="{E3B50D61-6927-0F25-E6DE-22BFC0154370}"/>
              </a:ext>
            </a:extLst>
          </p:cNvPr>
          <p:cNvPicPr>
            <a:picLocks noChangeAspect="1"/>
          </p:cNvPicPr>
          <p:nvPr userDrawn="1"/>
        </p:nvPicPr>
        <p:blipFill>
          <a:blip r:embed="rId2">
            <a:alphaModFix amt="20000"/>
          </a:blip>
          <a:stretch>
            <a:fillRect/>
          </a:stretch>
        </p:blipFill>
        <p:spPr>
          <a:xfrm>
            <a:off x="0" y="0"/>
            <a:ext cx="18288000" cy="10287000"/>
          </a:xfrm>
          <a:prstGeom prst="rect">
            <a:avLst/>
          </a:prstGeom>
        </p:spPr>
      </p:pic>
      <p:sp>
        <p:nvSpPr>
          <p:cNvPr id="2" name="Title 1"/>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dirty="0"/>
              <a:t>Click to Add Title in Title Case</a:t>
            </a:r>
          </a:p>
        </p:txBody>
      </p:sp>
      <p:sp>
        <p:nvSpPr>
          <p:cNvPr id="10" name="Content Placeholder 2">
            <a:extLst>
              <a:ext uri="{FF2B5EF4-FFF2-40B4-BE49-F238E27FC236}">
                <a16:creationId xmlns:a16="http://schemas.microsoft.com/office/drawing/2014/main" id="{2530AAB8-D666-9B48-B7C8-2FFD1CBAE99C}"/>
              </a:ext>
            </a:extLst>
          </p:cNvPr>
          <p:cNvSpPr>
            <a:spLocks noGrp="1"/>
          </p:cNvSpPr>
          <p:nvPr>
            <p:ph sz="quarter" idx="12" hasCustomPrompt="1"/>
          </p:nvPr>
        </p:nvSpPr>
        <p:spPr>
          <a:xfrm>
            <a:off x="917189" y="3369277"/>
            <a:ext cx="5065776" cy="2468815"/>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
        <p:nvSpPr>
          <p:cNvPr id="9" name="Content Placeholder 2">
            <a:extLst>
              <a:ext uri="{FF2B5EF4-FFF2-40B4-BE49-F238E27FC236}">
                <a16:creationId xmlns:a16="http://schemas.microsoft.com/office/drawing/2014/main" id="{55010A34-BA84-D244-A39A-28A75A5DA8BE}"/>
              </a:ext>
            </a:extLst>
          </p:cNvPr>
          <p:cNvSpPr>
            <a:spLocks noGrp="1"/>
          </p:cNvSpPr>
          <p:nvPr>
            <p:ph sz="quarter" idx="16" hasCustomPrompt="1"/>
          </p:nvPr>
        </p:nvSpPr>
        <p:spPr>
          <a:xfrm>
            <a:off x="6611112" y="3369277"/>
            <a:ext cx="5065776" cy="2468815"/>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
        <p:nvSpPr>
          <p:cNvPr id="11" name="Content Placeholder 2">
            <a:extLst>
              <a:ext uri="{FF2B5EF4-FFF2-40B4-BE49-F238E27FC236}">
                <a16:creationId xmlns:a16="http://schemas.microsoft.com/office/drawing/2014/main" id="{6C58E3AC-8217-304A-A4FD-1875DA021108}"/>
              </a:ext>
            </a:extLst>
          </p:cNvPr>
          <p:cNvSpPr>
            <a:spLocks noGrp="1"/>
          </p:cNvSpPr>
          <p:nvPr>
            <p:ph sz="quarter" idx="17" hasCustomPrompt="1"/>
          </p:nvPr>
        </p:nvSpPr>
        <p:spPr>
          <a:xfrm>
            <a:off x="12305035" y="3369277"/>
            <a:ext cx="5065776" cy="2468815"/>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
        <p:nvSpPr>
          <p:cNvPr id="14" name="Content Placeholder 2">
            <a:extLst>
              <a:ext uri="{FF2B5EF4-FFF2-40B4-BE49-F238E27FC236}">
                <a16:creationId xmlns:a16="http://schemas.microsoft.com/office/drawing/2014/main" id="{E16E8B9F-6E6E-9B4E-BEEA-E983079DF17A}"/>
              </a:ext>
            </a:extLst>
          </p:cNvPr>
          <p:cNvSpPr>
            <a:spLocks noGrp="1"/>
          </p:cNvSpPr>
          <p:nvPr>
            <p:ph sz="quarter" idx="19" hasCustomPrompt="1"/>
          </p:nvPr>
        </p:nvSpPr>
        <p:spPr>
          <a:xfrm>
            <a:off x="917189" y="6507610"/>
            <a:ext cx="5065776" cy="2468815"/>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
        <p:nvSpPr>
          <p:cNvPr id="15" name="Content Placeholder 2">
            <a:extLst>
              <a:ext uri="{FF2B5EF4-FFF2-40B4-BE49-F238E27FC236}">
                <a16:creationId xmlns:a16="http://schemas.microsoft.com/office/drawing/2014/main" id="{8C9804D9-F51D-2F48-9251-4C5E0C757D57}"/>
              </a:ext>
            </a:extLst>
          </p:cNvPr>
          <p:cNvSpPr>
            <a:spLocks noGrp="1"/>
          </p:cNvSpPr>
          <p:nvPr>
            <p:ph sz="quarter" idx="20" hasCustomPrompt="1"/>
          </p:nvPr>
        </p:nvSpPr>
        <p:spPr>
          <a:xfrm>
            <a:off x="6611112" y="6507610"/>
            <a:ext cx="5065776" cy="2468815"/>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
        <p:nvSpPr>
          <p:cNvPr id="12" name="Content Placeholder 2">
            <a:extLst>
              <a:ext uri="{FF2B5EF4-FFF2-40B4-BE49-F238E27FC236}">
                <a16:creationId xmlns:a16="http://schemas.microsoft.com/office/drawing/2014/main" id="{F39D13C7-6F8C-9D49-A4B5-6360E0C646D2}"/>
              </a:ext>
            </a:extLst>
          </p:cNvPr>
          <p:cNvSpPr>
            <a:spLocks noGrp="1"/>
          </p:cNvSpPr>
          <p:nvPr>
            <p:ph sz="quarter" idx="21" hasCustomPrompt="1"/>
          </p:nvPr>
        </p:nvSpPr>
        <p:spPr>
          <a:xfrm>
            <a:off x="12305035" y="6507610"/>
            <a:ext cx="5065776" cy="2468815"/>
          </a:xfrm>
          <a:prstGeom prst="roundRect">
            <a:avLst>
              <a:gd name="adj" fmla="val 5057"/>
            </a:avLst>
          </a:prstGeom>
          <a:solidFill>
            <a:schemeClr val="bg2">
              <a:lumMod val="90000"/>
            </a:schemeClr>
          </a:solidFill>
        </p:spPr>
        <p:txBody>
          <a:bodyPr anchor="ctr"/>
          <a:lstStyle>
            <a:lvl1pPr algn="ctr">
              <a:defRPr sz="3600">
                <a:solidFill>
                  <a:srgbClr val="130F25"/>
                </a:solidFill>
                <a:latin typeface="+mn-lt"/>
              </a:defRPr>
            </a:lvl1pPr>
          </a:lstStyle>
          <a:p>
            <a:r>
              <a:rPr lang="en-US" dirty="0"/>
              <a:t>Add text</a:t>
            </a:r>
          </a:p>
        </p:txBody>
      </p:sp>
    </p:spTree>
    <p:extLst>
      <p:ext uri="{BB962C8B-B14F-4D97-AF65-F5344CB8AC3E}">
        <p14:creationId xmlns:p14="http://schemas.microsoft.com/office/powerpoint/2010/main" val="39425397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Chunking: Six Items (outline)">
    <p:spTree>
      <p:nvGrpSpPr>
        <p:cNvPr id="1" name=""/>
        <p:cNvGrpSpPr/>
        <p:nvPr/>
      </p:nvGrpSpPr>
      <p:grpSpPr>
        <a:xfrm>
          <a:off x="0" y="0"/>
          <a:ext cx="0" cy="0"/>
          <a:chOff x="0" y="0"/>
          <a:chExt cx="0" cy="0"/>
        </a:xfrm>
      </p:grpSpPr>
      <p:pic>
        <p:nvPicPr>
          <p:cNvPr id="3" name="Picture 2" descr="Icon&#10;&#10;Description automatically generated">
            <a:extLst>
              <a:ext uri="{FF2B5EF4-FFF2-40B4-BE49-F238E27FC236}">
                <a16:creationId xmlns:a16="http://schemas.microsoft.com/office/drawing/2014/main" id="{59D950C9-A85F-B358-9DDA-C2B9588CD5B0}"/>
              </a:ext>
            </a:extLst>
          </p:cNvPr>
          <p:cNvPicPr>
            <a:picLocks noChangeAspect="1"/>
          </p:cNvPicPr>
          <p:nvPr userDrawn="1"/>
        </p:nvPicPr>
        <p:blipFill>
          <a:blip r:embed="rId2">
            <a:alphaModFix amt="20000"/>
          </a:blip>
          <a:stretch>
            <a:fillRect/>
          </a:stretch>
        </p:blipFill>
        <p:spPr>
          <a:xfrm>
            <a:off x="0" y="0"/>
            <a:ext cx="18288000" cy="10287000"/>
          </a:xfrm>
          <a:prstGeom prst="rect">
            <a:avLst/>
          </a:prstGeom>
        </p:spPr>
      </p:pic>
      <p:sp>
        <p:nvSpPr>
          <p:cNvPr id="2" name="Title 1"/>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a:t>Click to Add Title in Title Case</a:t>
            </a:r>
          </a:p>
        </p:txBody>
      </p:sp>
      <p:sp>
        <p:nvSpPr>
          <p:cNvPr id="10" name="Content Placeholder 2">
            <a:extLst>
              <a:ext uri="{FF2B5EF4-FFF2-40B4-BE49-F238E27FC236}">
                <a16:creationId xmlns:a16="http://schemas.microsoft.com/office/drawing/2014/main" id="{2530AAB8-D666-9B48-B7C8-2FFD1CBAE99C}"/>
              </a:ext>
            </a:extLst>
          </p:cNvPr>
          <p:cNvSpPr>
            <a:spLocks noGrp="1"/>
          </p:cNvSpPr>
          <p:nvPr>
            <p:ph sz="quarter" idx="12" hasCustomPrompt="1"/>
          </p:nvPr>
        </p:nvSpPr>
        <p:spPr>
          <a:xfrm>
            <a:off x="917189" y="3369277"/>
            <a:ext cx="5065776" cy="2468815"/>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
        <p:nvSpPr>
          <p:cNvPr id="9" name="Content Placeholder 2">
            <a:extLst>
              <a:ext uri="{FF2B5EF4-FFF2-40B4-BE49-F238E27FC236}">
                <a16:creationId xmlns:a16="http://schemas.microsoft.com/office/drawing/2014/main" id="{55010A34-BA84-D244-A39A-28A75A5DA8BE}"/>
              </a:ext>
            </a:extLst>
          </p:cNvPr>
          <p:cNvSpPr>
            <a:spLocks noGrp="1"/>
          </p:cNvSpPr>
          <p:nvPr>
            <p:ph sz="quarter" idx="16" hasCustomPrompt="1"/>
          </p:nvPr>
        </p:nvSpPr>
        <p:spPr>
          <a:xfrm>
            <a:off x="6611112" y="3369277"/>
            <a:ext cx="5065776" cy="2468815"/>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
        <p:nvSpPr>
          <p:cNvPr id="11" name="Content Placeholder 2">
            <a:extLst>
              <a:ext uri="{FF2B5EF4-FFF2-40B4-BE49-F238E27FC236}">
                <a16:creationId xmlns:a16="http://schemas.microsoft.com/office/drawing/2014/main" id="{6C58E3AC-8217-304A-A4FD-1875DA021108}"/>
              </a:ext>
            </a:extLst>
          </p:cNvPr>
          <p:cNvSpPr>
            <a:spLocks noGrp="1"/>
          </p:cNvSpPr>
          <p:nvPr>
            <p:ph sz="quarter" idx="17" hasCustomPrompt="1"/>
          </p:nvPr>
        </p:nvSpPr>
        <p:spPr>
          <a:xfrm>
            <a:off x="12305035" y="3369277"/>
            <a:ext cx="5065776" cy="2468815"/>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
        <p:nvSpPr>
          <p:cNvPr id="14" name="Content Placeholder 2">
            <a:extLst>
              <a:ext uri="{FF2B5EF4-FFF2-40B4-BE49-F238E27FC236}">
                <a16:creationId xmlns:a16="http://schemas.microsoft.com/office/drawing/2014/main" id="{E16E8B9F-6E6E-9B4E-BEEA-E983079DF17A}"/>
              </a:ext>
            </a:extLst>
          </p:cNvPr>
          <p:cNvSpPr>
            <a:spLocks noGrp="1"/>
          </p:cNvSpPr>
          <p:nvPr>
            <p:ph sz="quarter" idx="19" hasCustomPrompt="1"/>
          </p:nvPr>
        </p:nvSpPr>
        <p:spPr>
          <a:xfrm>
            <a:off x="917189" y="6507610"/>
            <a:ext cx="5065776" cy="2468815"/>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
        <p:nvSpPr>
          <p:cNvPr id="15" name="Content Placeholder 2">
            <a:extLst>
              <a:ext uri="{FF2B5EF4-FFF2-40B4-BE49-F238E27FC236}">
                <a16:creationId xmlns:a16="http://schemas.microsoft.com/office/drawing/2014/main" id="{8C9804D9-F51D-2F48-9251-4C5E0C757D57}"/>
              </a:ext>
            </a:extLst>
          </p:cNvPr>
          <p:cNvSpPr>
            <a:spLocks noGrp="1"/>
          </p:cNvSpPr>
          <p:nvPr>
            <p:ph sz="quarter" idx="20" hasCustomPrompt="1"/>
          </p:nvPr>
        </p:nvSpPr>
        <p:spPr>
          <a:xfrm>
            <a:off x="6611112" y="6507610"/>
            <a:ext cx="5065776" cy="2468815"/>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
        <p:nvSpPr>
          <p:cNvPr id="12" name="Content Placeholder 2">
            <a:extLst>
              <a:ext uri="{FF2B5EF4-FFF2-40B4-BE49-F238E27FC236}">
                <a16:creationId xmlns:a16="http://schemas.microsoft.com/office/drawing/2014/main" id="{F39D13C7-6F8C-9D49-A4B5-6360E0C646D2}"/>
              </a:ext>
            </a:extLst>
          </p:cNvPr>
          <p:cNvSpPr>
            <a:spLocks noGrp="1"/>
          </p:cNvSpPr>
          <p:nvPr>
            <p:ph sz="quarter" idx="21" hasCustomPrompt="1"/>
          </p:nvPr>
        </p:nvSpPr>
        <p:spPr>
          <a:xfrm>
            <a:off x="12305035" y="6507610"/>
            <a:ext cx="5065776" cy="2468815"/>
          </a:xfrm>
          <a:prstGeom prst="roundRect">
            <a:avLst>
              <a:gd name="adj" fmla="val 5057"/>
            </a:avLst>
          </a:prstGeom>
          <a:noFill/>
          <a:ln w="57150">
            <a:solidFill>
              <a:schemeClr val="bg2">
                <a:lumMod val="90000"/>
              </a:schemeClr>
            </a:solidFill>
          </a:ln>
        </p:spPr>
        <p:txBody>
          <a:bodyPr anchor="ctr"/>
          <a:lstStyle>
            <a:lvl1pPr algn="ctr">
              <a:defRPr sz="3600">
                <a:solidFill>
                  <a:srgbClr val="130F25"/>
                </a:solidFill>
                <a:latin typeface="+mn-lt"/>
              </a:defRPr>
            </a:lvl1pPr>
          </a:lstStyle>
          <a:p>
            <a:r>
              <a:rPr lang="en-US" dirty="0"/>
              <a:t>Add text</a:t>
            </a:r>
          </a:p>
        </p:txBody>
      </p:sp>
    </p:spTree>
    <p:extLst>
      <p:ext uri="{BB962C8B-B14F-4D97-AF65-F5344CB8AC3E}">
        <p14:creationId xmlns:p14="http://schemas.microsoft.com/office/powerpoint/2010/main" val="19192093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de: Title with Description and Tab">
    <p:bg>
      <p:bgPr>
        <a:solidFill>
          <a:srgbClr val="E2E8F0"/>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D0221AF-2496-4E80-E8E9-973C70885A7D}"/>
              </a:ext>
            </a:extLst>
          </p:cNvPr>
          <p:cNvSpPr/>
          <p:nvPr userDrawn="1"/>
        </p:nvSpPr>
        <p:spPr>
          <a:xfrm>
            <a:off x="0" y="-1"/>
            <a:ext cx="18288000" cy="3870346"/>
          </a:xfrm>
          <a:prstGeom prst="rect">
            <a:avLst/>
          </a:pr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lIns="365760" tIns="365760" rIns="365760" bIns="365760" rtlCol="0" anchor="t" anchorCtr="0"/>
          <a:lstStyle/>
          <a:p>
            <a:pPr algn="ctr">
              <a:spcBef>
                <a:spcPts val="1200"/>
              </a:spcBef>
            </a:pPr>
            <a:endParaRPr lang="en-US" sz="4000" b="0" i="0" dirty="0">
              <a:solidFill>
                <a:schemeClr val="bg1"/>
              </a:solidFill>
              <a:latin typeface="PS TT Commons" charset="0"/>
              <a:ea typeface="PS TT Commons" charset="0"/>
              <a:cs typeface="PS TT Commons" charset="0"/>
            </a:endParaRPr>
          </a:p>
        </p:txBody>
      </p:sp>
      <p:sp>
        <p:nvSpPr>
          <p:cNvPr id="9" name="Rectangle 8">
            <a:extLst>
              <a:ext uri="{FF2B5EF4-FFF2-40B4-BE49-F238E27FC236}">
                <a16:creationId xmlns:a16="http://schemas.microsoft.com/office/drawing/2014/main" id="{17B81819-B272-4A45-9F4B-67136A9199F8}"/>
              </a:ext>
            </a:extLst>
          </p:cNvPr>
          <p:cNvSpPr/>
          <p:nvPr userDrawn="1"/>
        </p:nvSpPr>
        <p:spPr>
          <a:xfrm>
            <a:off x="0" y="2926080"/>
            <a:ext cx="18288000" cy="944265"/>
          </a:xfrm>
          <a:prstGeom prst="rect">
            <a:avLst/>
          </a:prstGeom>
          <a:solidFill>
            <a:srgbClr val="E2E8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6">
            <a:extLst>
              <a:ext uri="{FF2B5EF4-FFF2-40B4-BE49-F238E27FC236}">
                <a16:creationId xmlns:a16="http://schemas.microsoft.com/office/drawing/2014/main" id="{839AC563-3FE7-6E4B-A289-2CA3AF180B7D}"/>
              </a:ext>
            </a:extLst>
          </p:cNvPr>
          <p:cNvSpPr/>
          <p:nvPr userDrawn="1"/>
        </p:nvSpPr>
        <p:spPr>
          <a:xfrm>
            <a:off x="917189" y="3122736"/>
            <a:ext cx="6551545" cy="1027462"/>
          </a:xfrm>
          <a:prstGeom prst="roundRect">
            <a:avLst/>
          </a:prstGeom>
          <a:solidFill>
            <a:srgbClr val="E2E8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6"/>
          <p:cNvSpPr>
            <a:spLocks noGrp="1"/>
          </p:cNvSpPr>
          <p:nvPr>
            <p:ph type="body" sz="quarter" idx="10" hasCustomPrompt="1"/>
          </p:nvPr>
        </p:nvSpPr>
        <p:spPr>
          <a:xfrm>
            <a:off x="917189" y="4162720"/>
            <a:ext cx="16453621" cy="5756532"/>
          </a:xfrm>
          <a:prstGeom prst="rect">
            <a:avLst/>
          </a:prstGeom>
        </p:spPr>
        <p:txBody>
          <a:bodyPr anchor="ctr">
            <a:noAutofit/>
          </a:bodyPr>
          <a:lstStyle>
            <a:lvl1pPr marL="0" indent="0">
              <a:lnSpc>
                <a:spcPct val="110000"/>
              </a:lnSpc>
              <a:spcBef>
                <a:spcPts val="0"/>
              </a:spcBef>
              <a:buNone/>
              <a:defRPr sz="2600" b="0" i="0" baseline="0">
                <a:solidFill>
                  <a:srgbClr val="130F25"/>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
        <p:nvSpPr>
          <p:cNvPr id="6" name="Text Placeholder 9"/>
          <p:cNvSpPr>
            <a:spLocks noGrp="1"/>
          </p:cNvSpPr>
          <p:nvPr>
            <p:ph type="body" sz="quarter" idx="17" hasCustomPrompt="1"/>
          </p:nvPr>
        </p:nvSpPr>
        <p:spPr>
          <a:xfrm>
            <a:off x="1090611" y="3158842"/>
            <a:ext cx="5277806" cy="629780"/>
          </a:xfrm>
          <a:prstGeom prst="rect">
            <a:avLst/>
          </a:prstGeom>
        </p:spPr>
        <p:txBody>
          <a:bodyPr lIns="0" anchor="ctr">
            <a:noAutofit/>
          </a:bodyPr>
          <a:lstStyle>
            <a:lvl1pPr>
              <a:defRPr sz="2800" b="1" i="0">
                <a:solidFill>
                  <a:srgbClr val="130F25"/>
                </a:solidFill>
                <a:latin typeface="+mn-lt"/>
                <a:ea typeface="PS TT Commons DemiBold" charset="0"/>
                <a:cs typeface="PS TT Commons DemiBold" charset="0"/>
              </a:defRPr>
            </a:lvl1pPr>
          </a:lstStyle>
          <a:p>
            <a:pPr lvl="0"/>
            <a:r>
              <a:rPr lang="en-US" dirty="0"/>
              <a:t>Filename.here</a:t>
            </a:r>
          </a:p>
        </p:txBody>
      </p:sp>
      <p:sp>
        <p:nvSpPr>
          <p:cNvPr id="10" name="Text Placeholder 8">
            <a:extLst>
              <a:ext uri="{FF2B5EF4-FFF2-40B4-BE49-F238E27FC236}">
                <a16:creationId xmlns:a16="http://schemas.microsoft.com/office/drawing/2014/main" id="{C8A3F028-A70E-354E-A5A1-B396E310B6AC}"/>
              </a:ext>
            </a:extLst>
          </p:cNvPr>
          <p:cNvSpPr>
            <a:spLocks noGrp="1"/>
          </p:cNvSpPr>
          <p:nvPr>
            <p:ph type="body" sz="quarter" idx="18" hasCustomPrompt="1"/>
          </p:nvPr>
        </p:nvSpPr>
        <p:spPr>
          <a:xfrm>
            <a:off x="917190" y="1922034"/>
            <a:ext cx="16453620" cy="754058"/>
          </a:xfrm>
          <a:prstGeom prst="rect">
            <a:avLst/>
          </a:prstGeom>
        </p:spPr>
        <p:txBody>
          <a:bodyPr>
            <a:noAutofit/>
          </a:bodyPr>
          <a:lstStyle>
            <a:lvl1pPr algn="l">
              <a:spcBef>
                <a:spcPts val="0"/>
              </a:spcBef>
              <a:defRPr sz="3200" b="1" i="0">
                <a:solidFill>
                  <a:srgbClr val="130F25"/>
                </a:solidFill>
                <a:latin typeface="+mn-lt"/>
                <a:ea typeface="PS TT Commons DemiBold" panose="02000506040000020004" pitchFamily="2" charset="77"/>
                <a:cs typeface="PS TT Commons DemiBold" panose="02000506040000020004" pitchFamily="2" charset="77"/>
              </a:defRPr>
            </a:lvl1pPr>
          </a:lstStyle>
          <a:p>
            <a:pPr lvl="0"/>
            <a:r>
              <a:rPr lang="en-US" dirty="0"/>
              <a:t>Add a line of text here if needed</a:t>
            </a:r>
          </a:p>
        </p:txBody>
      </p:sp>
      <p:sp>
        <p:nvSpPr>
          <p:cNvPr id="11" name="Title 1">
            <a:extLst>
              <a:ext uri="{FF2B5EF4-FFF2-40B4-BE49-F238E27FC236}">
                <a16:creationId xmlns:a16="http://schemas.microsoft.com/office/drawing/2014/main" id="{0E0C4961-EF1F-D045-9AE0-70A7F9C4FBFA}"/>
              </a:ext>
            </a:extLst>
          </p:cNvPr>
          <p:cNvSpPr>
            <a:spLocks noGrp="1"/>
          </p:cNvSpPr>
          <p:nvPr>
            <p:ph type="title" hasCustomPrompt="1"/>
          </p:nvPr>
        </p:nvSpPr>
        <p:spPr>
          <a:xfrm>
            <a:off x="917190" y="856298"/>
            <a:ext cx="16453621" cy="815748"/>
          </a:xfrm>
          <a:prstGeom prst="rect">
            <a:avLst/>
          </a:prstGeom>
        </p:spPr>
        <p:txBody>
          <a:bodyPr/>
          <a:lstStyle>
            <a:lvl1pPr algn="l">
              <a:defRPr sz="4800" b="1" i="0">
                <a:solidFill>
                  <a:srgbClr val="130F25"/>
                </a:solidFill>
                <a:latin typeface="+mj-lt"/>
              </a:defRPr>
            </a:lvl1pPr>
          </a:lstStyle>
          <a:p>
            <a:r>
              <a:rPr lang="en-US"/>
              <a:t>Click to Add Title in Title Case</a:t>
            </a:r>
          </a:p>
        </p:txBody>
      </p:sp>
    </p:spTree>
    <p:extLst>
      <p:ext uri="{BB962C8B-B14F-4D97-AF65-F5344CB8AC3E}">
        <p14:creationId xmlns:p14="http://schemas.microsoft.com/office/powerpoint/2010/main" val="31268146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de: Title with Description and Tab - dark">
    <p:bg>
      <p:bgPr>
        <a:solidFill>
          <a:srgbClr val="352B6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C25E880-9BDA-9405-D5EB-023559B429D0}"/>
              </a:ext>
            </a:extLst>
          </p:cNvPr>
          <p:cNvSpPr/>
          <p:nvPr userDrawn="1"/>
        </p:nvSpPr>
        <p:spPr>
          <a:xfrm>
            <a:off x="0" y="0"/>
            <a:ext cx="18288000" cy="3786012"/>
          </a:xfrm>
          <a:prstGeom prst="rect">
            <a:avLst/>
          </a:prstGeom>
          <a:solidFill>
            <a:schemeClr val="tx1"/>
          </a:solidFill>
          <a:ln>
            <a:noFill/>
          </a:ln>
          <a:effectLst/>
        </p:spPr>
        <p:style>
          <a:lnRef idx="2">
            <a:schemeClr val="accent1"/>
          </a:lnRef>
          <a:fillRef idx="0">
            <a:schemeClr val="accent1"/>
          </a:fillRef>
          <a:effectRef idx="1">
            <a:schemeClr val="accent1"/>
          </a:effectRef>
          <a:fontRef idx="minor">
            <a:schemeClr val="tx1"/>
          </a:fontRef>
        </p:style>
        <p:txBody>
          <a:bodyPr lIns="365760" tIns="365760" rIns="365760" bIns="365760" rtlCol="0" anchor="t" anchorCtr="0"/>
          <a:lstStyle/>
          <a:p>
            <a:pPr algn="ctr">
              <a:spcBef>
                <a:spcPts val="1200"/>
              </a:spcBef>
            </a:pPr>
            <a:endParaRPr lang="en-US" sz="4000" b="0" i="0" dirty="0">
              <a:solidFill>
                <a:schemeClr val="bg1"/>
              </a:solidFill>
              <a:latin typeface="PS TT Commons" charset="0"/>
              <a:ea typeface="PS TT Commons" charset="0"/>
              <a:cs typeface="PS TT Commons" charset="0"/>
            </a:endParaRPr>
          </a:p>
        </p:txBody>
      </p:sp>
      <p:sp>
        <p:nvSpPr>
          <p:cNvPr id="10" name="Text Placeholder 8">
            <a:extLst>
              <a:ext uri="{FF2B5EF4-FFF2-40B4-BE49-F238E27FC236}">
                <a16:creationId xmlns:a16="http://schemas.microsoft.com/office/drawing/2014/main" id="{C8A3F028-A70E-354E-A5A1-B396E310B6AC}"/>
              </a:ext>
            </a:extLst>
          </p:cNvPr>
          <p:cNvSpPr>
            <a:spLocks noGrp="1"/>
          </p:cNvSpPr>
          <p:nvPr>
            <p:ph type="body" sz="quarter" idx="18" hasCustomPrompt="1"/>
          </p:nvPr>
        </p:nvSpPr>
        <p:spPr>
          <a:xfrm>
            <a:off x="917190" y="1922034"/>
            <a:ext cx="16453620" cy="754058"/>
          </a:xfrm>
          <a:prstGeom prst="rect">
            <a:avLst/>
          </a:prstGeom>
        </p:spPr>
        <p:txBody>
          <a:bodyPr>
            <a:noAutofit/>
          </a:bodyPr>
          <a:lstStyle>
            <a:lvl1pPr algn="l">
              <a:spcBef>
                <a:spcPts val="0"/>
              </a:spcBef>
              <a:defRPr sz="3200" b="1" i="0">
                <a:solidFill>
                  <a:schemeClr val="bg1"/>
                </a:solidFill>
                <a:latin typeface="+mn-lt"/>
                <a:ea typeface="PS TT Commons DemiBold" panose="02000506040000020004" pitchFamily="2" charset="77"/>
                <a:cs typeface="PS TT Commons DemiBold" panose="02000506040000020004" pitchFamily="2" charset="77"/>
              </a:defRPr>
            </a:lvl1pPr>
          </a:lstStyle>
          <a:p>
            <a:pPr lvl="0"/>
            <a:r>
              <a:rPr lang="en-US" dirty="0"/>
              <a:t>Add a line of text here if needed</a:t>
            </a:r>
          </a:p>
        </p:txBody>
      </p:sp>
      <p:sp>
        <p:nvSpPr>
          <p:cNvPr id="11" name="Title 1">
            <a:extLst>
              <a:ext uri="{FF2B5EF4-FFF2-40B4-BE49-F238E27FC236}">
                <a16:creationId xmlns:a16="http://schemas.microsoft.com/office/drawing/2014/main" id="{0E0C4961-EF1F-D045-9AE0-70A7F9C4FBFA}"/>
              </a:ext>
            </a:extLst>
          </p:cNvPr>
          <p:cNvSpPr>
            <a:spLocks noGrp="1"/>
          </p:cNvSpPr>
          <p:nvPr>
            <p:ph type="title" hasCustomPrompt="1"/>
          </p:nvPr>
        </p:nvSpPr>
        <p:spPr>
          <a:xfrm>
            <a:off x="917190" y="856298"/>
            <a:ext cx="16453621" cy="815748"/>
          </a:xfrm>
          <a:prstGeom prst="rect">
            <a:avLst/>
          </a:prstGeom>
        </p:spPr>
        <p:txBody>
          <a:bodyPr/>
          <a:lstStyle>
            <a:lvl1pPr algn="l">
              <a:defRPr sz="4800" b="1" i="0">
                <a:solidFill>
                  <a:schemeClr val="bg1"/>
                </a:solidFill>
                <a:latin typeface="+mj-lt"/>
              </a:defRPr>
            </a:lvl1pPr>
          </a:lstStyle>
          <a:p>
            <a:r>
              <a:rPr lang="en-US"/>
              <a:t>Click to Add Title in Title Case</a:t>
            </a:r>
          </a:p>
        </p:txBody>
      </p:sp>
      <p:sp>
        <p:nvSpPr>
          <p:cNvPr id="9" name="Rectangle 8">
            <a:extLst>
              <a:ext uri="{FF2B5EF4-FFF2-40B4-BE49-F238E27FC236}">
                <a16:creationId xmlns:a16="http://schemas.microsoft.com/office/drawing/2014/main" id="{90C6A482-9504-5445-A981-20A00FDB0146}"/>
              </a:ext>
            </a:extLst>
          </p:cNvPr>
          <p:cNvSpPr/>
          <p:nvPr userDrawn="1"/>
        </p:nvSpPr>
        <p:spPr>
          <a:xfrm>
            <a:off x="0" y="2926080"/>
            <a:ext cx="18288000" cy="944265"/>
          </a:xfrm>
          <a:prstGeom prst="rect">
            <a:avLst/>
          </a:prstGeom>
          <a:solidFill>
            <a:srgbClr val="352B6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6">
            <a:extLst>
              <a:ext uri="{FF2B5EF4-FFF2-40B4-BE49-F238E27FC236}">
                <a16:creationId xmlns:a16="http://schemas.microsoft.com/office/drawing/2014/main" id="{2A3E1513-2C77-B542-BE3D-13347551AFA9}"/>
              </a:ext>
            </a:extLst>
          </p:cNvPr>
          <p:cNvSpPr/>
          <p:nvPr userDrawn="1"/>
        </p:nvSpPr>
        <p:spPr>
          <a:xfrm>
            <a:off x="917189" y="3122736"/>
            <a:ext cx="6551545" cy="1027462"/>
          </a:xfrm>
          <a:prstGeom prst="roundRect">
            <a:avLst/>
          </a:prstGeom>
          <a:solidFill>
            <a:srgbClr val="352B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6">
            <a:extLst>
              <a:ext uri="{FF2B5EF4-FFF2-40B4-BE49-F238E27FC236}">
                <a16:creationId xmlns:a16="http://schemas.microsoft.com/office/drawing/2014/main" id="{57B305F1-020D-0A41-902E-AD736D7C8D14}"/>
              </a:ext>
            </a:extLst>
          </p:cNvPr>
          <p:cNvSpPr>
            <a:spLocks noGrp="1"/>
          </p:cNvSpPr>
          <p:nvPr>
            <p:ph type="body" sz="quarter" idx="10" hasCustomPrompt="1"/>
          </p:nvPr>
        </p:nvSpPr>
        <p:spPr>
          <a:xfrm>
            <a:off x="917189" y="4162720"/>
            <a:ext cx="16453621" cy="5756532"/>
          </a:xfrm>
          <a:prstGeom prst="rect">
            <a:avLst/>
          </a:prstGeom>
        </p:spPr>
        <p:txBody>
          <a:bodyPr anchor="ctr">
            <a:noAutofit/>
          </a:bodyPr>
          <a:lstStyle>
            <a:lvl1pPr marL="0" indent="0">
              <a:lnSpc>
                <a:spcPct val="110000"/>
              </a:lnSpc>
              <a:spcBef>
                <a:spcPts val="0"/>
              </a:spcBef>
              <a:buNone/>
              <a:defRPr sz="2600" b="0" i="0" baseline="0">
                <a:solidFill>
                  <a:schemeClr val="bg1"/>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
        <p:nvSpPr>
          <p:cNvPr id="17" name="Text Placeholder 9">
            <a:extLst>
              <a:ext uri="{FF2B5EF4-FFF2-40B4-BE49-F238E27FC236}">
                <a16:creationId xmlns:a16="http://schemas.microsoft.com/office/drawing/2014/main" id="{ACBEEA83-0AD9-884C-8900-671D88F2F2A4}"/>
              </a:ext>
            </a:extLst>
          </p:cNvPr>
          <p:cNvSpPr>
            <a:spLocks noGrp="1"/>
          </p:cNvSpPr>
          <p:nvPr>
            <p:ph type="body" sz="quarter" idx="17" hasCustomPrompt="1"/>
          </p:nvPr>
        </p:nvSpPr>
        <p:spPr>
          <a:xfrm>
            <a:off x="1090611" y="3158842"/>
            <a:ext cx="5277806" cy="629780"/>
          </a:xfrm>
          <a:prstGeom prst="rect">
            <a:avLst/>
          </a:prstGeom>
        </p:spPr>
        <p:txBody>
          <a:bodyPr lIns="0" anchor="ctr">
            <a:noAutofit/>
          </a:bodyPr>
          <a:lstStyle>
            <a:lvl1pPr>
              <a:defRPr sz="2800" b="1" i="0">
                <a:solidFill>
                  <a:schemeClr val="bg1"/>
                </a:solidFill>
                <a:latin typeface="+mn-lt"/>
                <a:ea typeface="PS TT Commons DemiBold" charset="0"/>
                <a:cs typeface="PS TT Commons DemiBold" charset="0"/>
              </a:defRPr>
            </a:lvl1pPr>
          </a:lstStyle>
          <a:p>
            <a:pPr lvl="0"/>
            <a:r>
              <a:rPr lang="en-US" dirty="0"/>
              <a:t>Filename.here</a:t>
            </a:r>
          </a:p>
        </p:txBody>
      </p:sp>
    </p:spTree>
    <p:extLst>
      <p:ext uri="{BB962C8B-B14F-4D97-AF65-F5344CB8AC3E}">
        <p14:creationId xmlns:p14="http://schemas.microsoft.com/office/powerpoint/2010/main" val="35665785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de: Title with Description and Two Tab">
    <p:bg>
      <p:bgPr>
        <a:solidFill>
          <a:srgbClr val="E2E8F0"/>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CEFD45F-DECA-9E5C-6928-57C811090F48}"/>
              </a:ext>
            </a:extLst>
          </p:cNvPr>
          <p:cNvSpPr/>
          <p:nvPr userDrawn="1"/>
        </p:nvSpPr>
        <p:spPr>
          <a:xfrm>
            <a:off x="8595360" y="3786029"/>
            <a:ext cx="1152144" cy="6500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C3537B8-C5DB-4078-F7EF-C6E14DE991D4}"/>
              </a:ext>
            </a:extLst>
          </p:cNvPr>
          <p:cNvSpPr/>
          <p:nvPr userDrawn="1"/>
        </p:nvSpPr>
        <p:spPr>
          <a:xfrm>
            <a:off x="8640766" y="3786028"/>
            <a:ext cx="1106738" cy="6500972"/>
          </a:xfrm>
          <a:prstGeom prst="rect">
            <a:avLst/>
          </a:prstGeom>
          <a:solidFill>
            <a:srgbClr val="89A4C7">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44FF7859-A93D-F31F-044A-A01944EF3659}"/>
              </a:ext>
            </a:extLst>
          </p:cNvPr>
          <p:cNvSpPr/>
          <p:nvPr userDrawn="1"/>
        </p:nvSpPr>
        <p:spPr>
          <a:xfrm>
            <a:off x="0" y="1"/>
            <a:ext cx="18288000" cy="37860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FF728A4-8D5A-9641-82E7-392BFCBDE06D}"/>
              </a:ext>
            </a:extLst>
          </p:cNvPr>
          <p:cNvSpPr/>
          <p:nvPr userDrawn="1"/>
        </p:nvSpPr>
        <p:spPr>
          <a:xfrm>
            <a:off x="0" y="2926080"/>
            <a:ext cx="18288000" cy="859949"/>
          </a:xfrm>
          <a:prstGeom prst="rect">
            <a:avLst/>
          </a:prstGeom>
          <a:solidFill>
            <a:srgbClr val="89A4C7">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8">
            <a:extLst>
              <a:ext uri="{FF2B5EF4-FFF2-40B4-BE49-F238E27FC236}">
                <a16:creationId xmlns:a16="http://schemas.microsoft.com/office/drawing/2014/main" id="{0D2FAF88-0035-9446-B135-1813BA0B5288}"/>
              </a:ext>
            </a:extLst>
          </p:cNvPr>
          <p:cNvSpPr>
            <a:spLocks noGrp="1"/>
          </p:cNvSpPr>
          <p:nvPr>
            <p:ph type="body" sz="quarter" idx="18" hasCustomPrompt="1"/>
          </p:nvPr>
        </p:nvSpPr>
        <p:spPr>
          <a:xfrm>
            <a:off x="917190" y="1922034"/>
            <a:ext cx="16453620" cy="754058"/>
          </a:xfrm>
          <a:prstGeom prst="rect">
            <a:avLst/>
          </a:prstGeom>
        </p:spPr>
        <p:txBody>
          <a:bodyPr>
            <a:noAutofit/>
          </a:bodyPr>
          <a:lstStyle>
            <a:lvl1pPr algn="l">
              <a:spcBef>
                <a:spcPts val="0"/>
              </a:spcBef>
              <a:defRPr sz="3200" b="1" i="0">
                <a:solidFill>
                  <a:srgbClr val="130F25"/>
                </a:solidFill>
                <a:latin typeface="+mn-lt"/>
                <a:ea typeface="PS TT Commons DemiBold" panose="02000506040000020004" pitchFamily="2" charset="77"/>
                <a:cs typeface="PS TT Commons DemiBold" panose="02000506040000020004" pitchFamily="2" charset="77"/>
              </a:defRPr>
            </a:lvl1pPr>
          </a:lstStyle>
          <a:p>
            <a:pPr lvl="0"/>
            <a:r>
              <a:rPr lang="en-US" dirty="0"/>
              <a:t>Add a line of text here if needed</a:t>
            </a:r>
          </a:p>
        </p:txBody>
      </p:sp>
      <p:sp>
        <p:nvSpPr>
          <p:cNvPr id="20" name="Title 1">
            <a:extLst>
              <a:ext uri="{FF2B5EF4-FFF2-40B4-BE49-F238E27FC236}">
                <a16:creationId xmlns:a16="http://schemas.microsoft.com/office/drawing/2014/main" id="{5BB24754-EF8A-7044-AC7C-68AA074F9AEF}"/>
              </a:ext>
            </a:extLst>
          </p:cNvPr>
          <p:cNvSpPr>
            <a:spLocks noGrp="1"/>
          </p:cNvSpPr>
          <p:nvPr>
            <p:ph type="title" hasCustomPrompt="1"/>
          </p:nvPr>
        </p:nvSpPr>
        <p:spPr>
          <a:xfrm>
            <a:off x="917190" y="856298"/>
            <a:ext cx="16453621" cy="815748"/>
          </a:xfrm>
          <a:prstGeom prst="rect">
            <a:avLst/>
          </a:prstGeom>
        </p:spPr>
        <p:txBody>
          <a:bodyPr/>
          <a:lstStyle>
            <a:lvl1pPr algn="l">
              <a:defRPr sz="4800" b="1" i="0">
                <a:solidFill>
                  <a:srgbClr val="130F25"/>
                </a:solidFill>
                <a:latin typeface="+mj-lt"/>
              </a:defRPr>
            </a:lvl1pPr>
          </a:lstStyle>
          <a:p>
            <a:r>
              <a:rPr lang="en-US" dirty="0"/>
              <a:t>Click to Add Title in Title Case</a:t>
            </a:r>
          </a:p>
        </p:txBody>
      </p:sp>
      <p:sp>
        <p:nvSpPr>
          <p:cNvPr id="18" name="Rounded Rectangle 6">
            <a:extLst>
              <a:ext uri="{FF2B5EF4-FFF2-40B4-BE49-F238E27FC236}">
                <a16:creationId xmlns:a16="http://schemas.microsoft.com/office/drawing/2014/main" id="{D426C425-9348-9042-8EAA-D2ED58D62B83}"/>
              </a:ext>
            </a:extLst>
          </p:cNvPr>
          <p:cNvSpPr/>
          <p:nvPr userDrawn="1"/>
        </p:nvSpPr>
        <p:spPr>
          <a:xfrm>
            <a:off x="917189" y="3122736"/>
            <a:ext cx="6551545" cy="1027462"/>
          </a:xfrm>
          <a:prstGeom prst="roundRect">
            <a:avLst/>
          </a:prstGeom>
          <a:solidFill>
            <a:srgbClr val="E2E8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a:extLst>
              <a:ext uri="{FF2B5EF4-FFF2-40B4-BE49-F238E27FC236}">
                <a16:creationId xmlns:a16="http://schemas.microsoft.com/office/drawing/2014/main" id="{D9C20345-48AD-3B41-9BA5-82463C01CDE9}"/>
              </a:ext>
            </a:extLst>
          </p:cNvPr>
          <p:cNvSpPr/>
          <p:nvPr userDrawn="1"/>
        </p:nvSpPr>
        <p:spPr>
          <a:xfrm>
            <a:off x="-1" y="3786032"/>
            <a:ext cx="8951494" cy="6500968"/>
          </a:xfrm>
          <a:custGeom>
            <a:avLst/>
            <a:gdLst>
              <a:gd name="connsiteX0" fmla="*/ 1 w 8951494"/>
              <a:gd name="connsiteY0" fmla="*/ 0 h 6617347"/>
              <a:gd name="connsiteX1" fmla="*/ 252762 w 8951494"/>
              <a:gd name="connsiteY1" fmla="*/ 0 h 6617347"/>
              <a:gd name="connsiteX2" fmla="*/ 252762 w 8951494"/>
              <a:gd name="connsiteY2" fmla="*/ 229430 h 6617347"/>
              <a:gd name="connsiteX3" fmla="*/ 2406499 w 8951494"/>
              <a:gd name="connsiteY3" fmla="*/ 229430 h 6617347"/>
              <a:gd name="connsiteX4" fmla="*/ 2406499 w 8951494"/>
              <a:gd name="connsiteY4" fmla="*/ 175864 h 6617347"/>
              <a:gd name="connsiteX5" fmla="*/ 2467707 w 8951494"/>
              <a:gd name="connsiteY5" fmla="*/ 14777 h 6617347"/>
              <a:gd name="connsiteX6" fmla="*/ 8775295 w 8951494"/>
              <a:gd name="connsiteY6" fmla="*/ 4617 h 6617347"/>
              <a:gd name="connsiteX7" fmla="*/ 8951494 w 8951494"/>
              <a:gd name="connsiteY7" fmla="*/ 175864 h 6617347"/>
              <a:gd name="connsiteX8" fmla="*/ 8951494 w 8951494"/>
              <a:gd name="connsiteY8" fmla="*/ 229430 h 6617347"/>
              <a:gd name="connsiteX9" fmla="*/ 8951494 w 8951494"/>
              <a:gd name="connsiteY9" fmla="*/ 860832 h 6617347"/>
              <a:gd name="connsiteX10" fmla="*/ 8951494 w 8951494"/>
              <a:gd name="connsiteY10" fmla="*/ 6617347 h 6617347"/>
              <a:gd name="connsiteX11" fmla="*/ 0 w 8951494"/>
              <a:gd name="connsiteY11" fmla="*/ 6617347 h 6617347"/>
              <a:gd name="connsiteX12" fmla="*/ 0 w 8951494"/>
              <a:gd name="connsiteY12" fmla="*/ 229430 h 6617347"/>
              <a:gd name="connsiteX13" fmla="*/ 1 w 8951494"/>
              <a:gd name="connsiteY13" fmla="*/ 229430 h 6617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51494" h="6617347">
                <a:moveTo>
                  <a:pt x="1" y="0"/>
                </a:moveTo>
                <a:lnTo>
                  <a:pt x="252762" y="0"/>
                </a:lnTo>
                <a:lnTo>
                  <a:pt x="252762" y="229430"/>
                </a:lnTo>
                <a:lnTo>
                  <a:pt x="2406499" y="229430"/>
                </a:lnTo>
                <a:lnTo>
                  <a:pt x="2406499" y="175864"/>
                </a:lnTo>
                <a:cubicBezTo>
                  <a:pt x="2406499" y="81287"/>
                  <a:pt x="2370394" y="14777"/>
                  <a:pt x="2467707" y="14777"/>
                </a:cubicBezTo>
                <a:lnTo>
                  <a:pt x="8775295" y="4617"/>
                </a:lnTo>
                <a:cubicBezTo>
                  <a:pt x="8872607" y="4617"/>
                  <a:pt x="8951494" y="81287"/>
                  <a:pt x="8951494" y="175864"/>
                </a:cubicBezTo>
                <a:lnTo>
                  <a:pt x="8951494" y="229430"/>
                </a:lnTo>
                <a:lnTo>
                  <a:pt x="8951494" y="860832"/>
                </a:lnTo>
                <a:lnTo>
                  <a:pt x="8951494" y="6617347"/>
                </a:lnTo>
                <a:lnTo>
                  <a:pt x="0" y="6617347"/>
                </a:lnTo>
                <a:lnTo>
                  <a:pt x="0" y="229430"/>
                </a:lnTo>
                <a:lnTo>
                  <a:pt x="1" y="229430"/>
                </a:lnTo>
                <a:close/>
              </a:path>
            </a:pathLst>
          </a:custGeom>
          <a:solidFill>
            <a:srgbClr val="E2E8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Rectangle 1">
            <a:extLst>
              <a:ext uri="{FF2B5EF4-FFF2-40B4-BE49-F238E27FC236}">
                <a16:creationId xmlns:a16="http://schemas.microsoft.com/office/drawing/2014/main" id="{1A16B5A9-6A73-2948-8C06-BC18B5DC85DF}"/>
              </a:ext>
            </a:extLst>
          </p:cNvPr>
          <p:cNvSpPr/>
          <p:nvPr userDrawn="1"/>
        </p:nvSpPr>
        <p:spPr>
          <a:xfrm>
            <a:off x="-2" y="3786030"/>
            <a:ext cx="3729515" cy="947318"/>
          </a:xfrm>
          <a:prstGeom prst="rect">
            <a:avLst/>
          </a:prstGeom>
          <a:solidFill>
            <a:srgbClr val="E2E8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6"/>
          <p:cNvSpPr>
            <a:spLocks noGrp="1"/>
          </p:cNvSpPr>
          <p:nvPr>
            <p:ph type="body" sz="quarter" idx="10" hasCustomPrompt="1"/>
          </p:nvPr>
        </p:nvSpPr>
        <p:spPr>
          <a:xfrm>
            <a:off x="917189" y="4151904"/>
            <a:ext cx="7550155" cy="5741604"/>
          </a:xfrm>
          <a:prstGeom prst="rect">
            <a:avLst/>
          </a:prstGeom>
        </p:spPr>
        <p:txBody>
          <a:bodyPr anchor="ctr">
            <a:noAutofit/>
          </a:bodyPr>
          <a:lstStyle>
            <a:lvl1pPr marL="0" indent="0">
              <a:lnSpc>
                <a:spcPct val="110000"/>
              </a:lnSpc>
              <a:spcBef>
                <a:spcPts val="0"/>
              </a:spcBef>
              <a:buNone/>
              <a:defRPr sz="2600" b="0" baseline="0">
                <a:solidFill>
                  <a:srgbClr val="130F25"/>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
        <p:nvSpPr>
          <p:cNvPr id="22" name="Text Placeholder 9">
            <a:extLst>
              <a:ext uri="{FF2B5EF4-FFF2-40B4-BE49-F238E27FC236}">
                <a16:creationId xmlns:a16="http://schemas.microsoft.com/office/drawing/2014/main" id="{AA8FA58D-90BA-F941-8FF4-1B379CF02B16}"/>
              </a:ext>
            </a:extLst>
          </p:cNvPr>
          <p:cNvSpPr>
            <a:spLocks noGrp="1"/>
          </p:cNvSpPr>
          <p:nvPr>
            <p:ph type="body" sz="quarter" idx="17" hasCustomPrompt="1"/>
          </p:nvPr>
        </p:nvSpPr>
        <p:spPr>
          <a:xfrm>
            <a:off x="1090611" y="3158842"/>
            <a:ext cx="5277806" cy="629780"/>
          </a:xfrm>
          <a:prstGeom prst="rect">
            <a:avLst/>
          </a:prstGeom>
        </p:spPr>
        <p:txBody>
          <a:bodyPr lIns="0" anchor="ctr">
            <a:noAutofit/>
          </a:bodyPr>
          <a:lstStyle>
            <a:lvl1pPr>
              <a:defRPr sz="2800" b="1" i="0">
                <a:solidFill>
                  <a:srgbClr val="130F25"/>
                </a:solidFill>
                <a:latin typeface="+mn-lt"/>
                <a:ea typeface="PS TT Commons DemiBold" charset="0"/>
                <a:cs typeface="PS TT Commons DemiBold" charset="0"/>
              </a:defRPr>
            </a:lvl1pPr>
          </a:lstStyle>
          <a:p>
            <a:pPr lvl="0"/>
            <a:r>
              <a:rPr lang="en-US" dirty="0"/>
              <a:t>Filename.here</a:t>
            </a:r>
          </a:p>
        </p:txBody>
      </p:sp>
      <p:sp>
        <p:nvSpPr>
          <p:cNvPr id="28" name="Rounded Rectangle 6">
            <a:extLst>
              <a:ext uri="{FF2B5EF4-FFF2-40B4-BE49-F238E27FC236}">
                <a16:creationId xmlns:a16="http://schemas.microsoft.com/office/drawing/2014/main" id="{7C6D40E7-8F1F-3647-AF73-A8E84E171E22}"/>
              </a:ext>
            </a:extLst>
          </p:cNvPr>
          <p:cNvSpPr/>
          <p:nvPr userDrawn="1"/>
        </p:nvSpPr>
        <p:spPr>
          <a:xfrm>
            <a:off x="10253696" y="3122736"/>
            <a:ext cx="6551545" cy="1027462"/>
          </a:xfrm>
          <a:prstGeom prst="roundRect">
            <a:avLst/>
          </a:prstGeom>
          <a:solidFill>
            <a:srgbClr val="E2E8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a:extLst>
              <a:ext uri="{FF2B5EF4-FFF2-40B4-BE49-F238E27FC236}">
                <a16:creationId xmlns:a16="http://schemas.microsoft.com/office/drawing/2014/main" id="{0C82E20C-3F0A-2147-80B0-CCBEC5FC830E}"/>
              </a:ext>
            </a:extLst>
          </p:cNvPr>
          <p:cNvSpPr/>
          <p:nvPr userDrawn="1"/>
        </p:nvSpPr>
        <p:spPr>
          <a:xfrm>
            <a:off x="9336506" y="3786031"/>
            <a:ext cx="8951494" cy="5321393"/>
          </a:xfrm>
          <a:prstGeom prst="roundRect">
            <a:avLst>
              <a:gd name="adj" fmla="val 2465"/>
            </a:avLst>
          </a:prstGeom>
          <a:solidFill>
            <a:srgbClr val="E2E8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 Placeholder 9">
            <a:extLst>
              <a:ext uri="{FF2B5EF4-FFF2-40B4-BE49-F238E27FC236}">
                <a16:creationId xmlns:a16="http://schemas.microsoft.com/office/drawing/2014/main" id="{7913AC3B-892B-264C-B6C3-36F41FAAEF38}"/>
              </a:ext>
            </a:extLst>
          </p:cNvPr>
          <p:cNvSpPr>
            <a:spLocks noGrp="1"/>
          </p:cNvSpPr>
          <p:nvPr>
            <p:ph type="body" sz="quarter" idx="22" hasCustomPrompt="1"/>
          </p:nvPr>
        </p:nvSpPr>
        <p:spPr>
          <a:xfrm>
            <a:off x="10427118" y="3158842"/>
            <a:ext cx="5277806" cy="629780"/>
          </a:xfrm>
          <a:prstGeom prst="rect">
            <a:avLst/>
          </a:prstGeom>
        </p:spPr>
        <p:txBody>
          <a:bodyPr lIns="0" anchor="ctr">
            <a:noAutofit/>
          </a:bodyPr>
          <a:lstStyle>
            <a:lvl1pPr>
              <a:defRPr sz="2800" b="1" i="0">
                <a:solidFill>
                  <a:srgbClr val="130F25"/>
                </a:solidFill>
                <a:latin typeface="+mn-lt"/>
                <a:ea typeface="PS TT Commons DemiBold" charset="0"/>
                <a:cs typeface="PS TT Commons DemiBold" charset="0"/>
              </a:defRPr>
            </a:lvl1pPr>
          </a:lstStyle>
          <a:p>
            <a:pPr lvl="0"/>
            <a:r>
              <a:rPr lang="en-US" dirty="0"/>
              <a:t>Filename.here</a:t>
            </a:r>
          </a:p>
        </p:txBody>
      </p:sp>
      <p:sp>
        <p:nvSpPr>
          <p:cNvPr id="5" name="Rectangle 4">
            <a:extLst>
              <a:ext uri="{FF2B5EF4-FFF2-40B4-BE49-F238E27FC236}">
                <a16:creationId xmlns:a16="http://schemas.microsoft.com/office/drawing/2014/main" id="{BDF49537-A168-FE4C-B96D-C2CC096A0C89}"/>
              </a:ext>
            </a:extLst>
          </p:cNvPr>
          <p:cNvSpPr/>
          <p:nvPr userDrawn="1"/>
        </p:nvSpPr>
        <p:spPr>
          <a:xfrm>
            <a:off x="9336506" y="8851932"/>
            <a:ext cx="7689622" cy="1435068"/>
          </a:xfrm>
          <a:prstGeom prst="rect">
            <a:avLst/>
          </a:prstGeom>
          <a:solidFill>
            <a:srgbClr val="E2E8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6">
            <a:extLst>
              <a:ext uri="{FF2B5EF4-FFF2-40B4-BE49-F238E27FC236}">
                <a16:creationId xmlns:a16="http://schemas.microsoft.com/office/drawing/2014/main" id="{AA3D4331-7EB5-0443-B470-787B1D95A5B7}"/>
              </a:ext>
            </a:extLst>
          </p:cNvPr>
          <p:cNvSpPr>
            <a:spLocks noGrp="1"/>
          </p:cNvSpPr>
          <p:nvPr>
            <p:ph type="body" sz="quarter" idx="21" hasCustomPrompt="1"/>
          </p:nvPr>
        </p:nvSpPr>
        <p:spPr>
          <a:xfrm>
            <a:off x="10253696" y="4151904"/>
            <a:ext cx="7550155" cy="5741604"/>
          </a:xfrm>
          <a:prstGeom prst="rect">
            <a:avLst/>
          </a:prstGeom>
        </p:spPr>
        <p:txBody>
          <a:bodyPr anchor="ctr">
            <a:noAutofit/>
          </a:bodyPr>
          <a:lstStyle>
            <a:lvl1pPr marL="0" indent="0">
              <a:lnSpc>
                <a:spcPct val="110000"/>
              </a:lnSpc>
              <a:spcBef>
                <a:spcPts val="0"/>
              </a:spcBef>
              <a:buNone/>
              <a:defRPr sz="2600" b="0" baseline="0">
                <a:solidFill>
                  <a:srgbClr val="130F25"/>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
        <p:nvSpPr>
          <p:cNvPr id="36" name="Rectangle 35">
            <a:extLst>
              <a:ext uri="{FF2B5EF4-FFF2-40B4-BE49-F238E27FC236}">
                <a16:creationId xmlns:a16="http://schemas.microsoft.com/office/drawing/2014/main" id="{83DAC32F-72B1-9849-BD3B-A43073D770E3}"/>
              </a:ext>
            </a:extLst>
          </p:cNvPr>
          <p:cNvSpPr/>
          <p:nvPr userDrawn="1"/>
        </p:nvSpPr>
        <p:spPr>
          <a:xfrm>
            <a:off x="17864184" y="3786030"/>
            <a:ext cx="423816" cy="510987"/>
          </a:xfrm>
          <a:prstGeom prst="rect">
            <a:avLst/>
          </a:prstGeom>
          <a:solidFill>
            <a:srgbClr val="E2E8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6294623"/>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de: Title with Description and Two Tab - dark">
    <p:bg>
      <p:bgPr>
        <a:solidFill>
          <a:srgbClr val="352B6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CEFD45F-DECA-9E5C-6928-57C811090F48}"/>
              </a:ext>
            </a:extLst>
          </p:cNvPr>
          <p:cNvSpPr/>
          <p:nvPr userDrawn="1"/>
        </p:nvSpPr>
        <p:spPr>
          <a:xfrm>
            <a:off x="8595360" y="3786029"/>
            <a:ext cx="1152144" cy="650097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C3537B8-C5DB-4078-F7EF-C6E14DE991D4}"/>
              </a:ext>
            </a:extLst>
          </p:cNvPr>
          <p:cNvSpPr/>
          <p:nvPr userDrawn="1"/>
        </p:nvSpPr>
        <p:spPr>
          <a:xfrm>
            <a:off x="8542657" y="3786028"/>
            <a:ext cx="1106738" cy="6500972"/>
          </a:xfrm>
          <a:prstGeom prst="rect">
            <a:avLst/>
          </a:prstGeom>
          <a:solidFill>
            <a:srgbClr val="352B6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44FF7859-A93D-F31F-044A-A01944EF3659}"/>
              </a:ext>
            </a:extLst>
          </p:cNvPr>
          <p:cNvSpPr/>
          <p:nvPr userDrawn="1"/>
        </p:nvSpPr>
        <p:spPr>
          <a:xfrm>
            <a:off x="0" y="0"/>
            <a:ext cx="18288000" cy="37860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FF728A4-8D5A-9641-82E7-392BFCBDE06D}"/>
              </a:ext>
            </a:extLst>
          </p:cNvPr>
          <p:cNvSpPr/>
          <p:nvPr userDrawn="1"/>
        </p:nvSpPr>
        <p:spPr>
          <a:xfrm>
            <a:off x="0" y="2926080"/>
            <a:ext cx="18288000" cy="859949"/>
          </a:xfrm>
          <a:prstGeom prst="rect">
            <a:avLst/>
          </a:prstGeom>
          <a:solidFill>
            <a:srgbClr val="352B6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8">
            <a:extLst>
              <a:ext uri="{FF2B5EF4-FFF2-40B4-BE49-F238E27FC236}">
                <a16:creationId xmlns:a16="http://schemas.microsoft.com/office/drawing/2014/main" id="{0D2FAF88-0035-9446-B135-1813BA0B5288}"/>
              </a:ext>
            </a:extLst>
          </p:cNvPr>
          <p:cNvSpPr>
            <a:spLocks noGrp="1"/>
          </p:cNvSpPr>
          <p:nvPr>
            <p:ph type="body" sz="quarter" idx="18" hasCustomPrompt="1"/>
          </p:nvPr>
        </p:nvSpPr>
        <p:spPr>
          <a:xfrm>
            <a:off x="917190" y="1922034"/>
            <a:ext cx="16453620" cy="754058"/>
          </a:xfrm>
          <a:prstGeom prst="rect">
            <a:avLst/>
          </a:prstGeom>
        </p:spPr>
        <p:txBody>
          <a:bodyPr>
            <a:noAutofit/>
          </a:bodyPr>
          <a:lstStyle>
            <a:lvl1pPr algn="l">
              <a:spcBef>
                <a:spcPts val="0"/>
              </a:spcBef>
              <a:defRPr sz="3200" b="1" i="0">
                <a:solidFill>
                  <a:schemeClr val="bg1"/>
                </a:solidFill>
                <a:latin typeface="+mn-lt"/>
                <a:ea typeface="PS TT Commons DemiBold" panose="02000506040000020004" pitchFamily="2" charset="77"/>
                <a:cs typeface="PS TT Commons DemiBold" panose="02000506040000020004" pitchFamily="2" charset="77"/>
              </a:defRPr>
            </a:lvl1pPr>
          </a:lstStyle>
          <a:p>
            <a:pPr lvl="0"/>
            <a:r>
              <a:rPr lang="en-US" dirty="0"/>
              <a:t>Add a line of text here if needed</a:t>
            </a:r>
          </a:p>
        </p:txBody>
      </p:sp>
      <p:sp>
        <p:nvSpPr>
          <p:cNvPr id="20" name="Title 1">
            <a:extLst>
              <a:ext uri="{FF2B5EF4-FFF2-40B4-BE49-F238E27FC236}">
                <a16:creationId xmlns:a16="http://schemas.microsoft.com/office/drawing/2014/main" id="{5BB24754-EF8A-7044-AC7C-68AA074F9AEF}"/>
              </a:ext>
            </a:extLst>
          </p:cNvPr>
          <p:cNvSpPr>
            <a:spLocks noGrp="1"/>
          </p:cNvSpPr>
          <p:nvPr>
            <p:ph type="title" hasCustomPrompt="1"/>
          </p:nvPr>
        </p:nvSpPr>
        <p:spPr>
          <a:xfrm>
            <a:off x="917190" y="856298"/>
            <a:ext cx="16453621" cy="815748"/>
          </a:xfrm>
          <a:prstGeom prst="rect">
            <a:avLst/>
          </a:prstGeom>
        </p:spPr>
        <p:txBody>
          <a:bodyPr/>
          <a:lstStyle>
            <a:lvl1pPr algn="l">
              <a:defRPr sz="4800" b="1" i="0">
                <a:solidFill>
                  <a:schemeClr val="bg1"/>
                </a:solidFill>
                <a:latin typeface="+mj-lt"/>
              </a:defRPr>
            </a:lvl1pPr>
          </a:lstStyle>
          <a:p>
            <a:r>
              <a:rPr lang="en-US"/>
              <a:t>Click to Add Title in Title Case</a:t>
            </a:r>
          </a:p>
        </p:txBody>
      </p:sp>
      <p:sp>
        <p:nvSpPr>
          <p:cNvPr id="18" name="Rounded Rectangle 6">
            <a:extLst>
              <a:ext uri="{FF2B5EF4-FFF2-40B4-BE49-F238E27FC236}">
                <a16:creationId xmlns:a16="http://schemas.microsoft.com/office/drawing/2014/main" id="{D426C425-9348-9042-8EAA-D2ED58D62B83}"/>
              </a:ext>
            </a:extLst>
          </p:cNvPr>
          <p:cNvSpPr/>
          <p:nvPr userDrawn="1"/>
        </p:nvSpPr>
        <p:spPr>
          <a:xfrm>
            <a:off x="917189" y="3122736"/>
            <a:ext cx="6551545" cy="1027462"/>
          </a:xfrm>
          <a:prstGeom prst="roundRect">
            <a:avLst/>
          </a:prstGeom>
          <a:solidFill>
            <a:srgbClr val="352B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a:extLst>
              <a:ext uri="{FF2B5EF4-FFF2-40B4-BE49-F238E27FC236}">
                <a16:creationId xmlns:a16="http://schemas.microsoft.com/office/drawing/2014/main" id="{D9C20345-48AD-3B41-9BA5-82463C01CDE9}"/>
              </a:ext>
            </a:extLst>
          </p:cNvPr>
          <p:cNvSpPr/>
          <p:nvPr userDrawn="1"/>
        </p:nvSpPr>
        <p:spPr>
          <a:xfrm>
            <a:off x="-1" y="3772220"/>
            <a:ext cx="8951494" cy="6500972"/>
          </a:xfrm>
          <a:custGeom>
            <a:avLst/>
            <a:gdLst>
              <a:gd name="connsiteX0" fmla="*/ 1 w 8951494"/>
              <a:gd name="connsiteY0" fmla="*/ 0 h 6617347"/>
              <a:gd name="connsiteX1" fmla="*/ 252762 w 8951494"/>
              <a:gd name="connsiteY1" fmla="*/ 0 h 6617347"/>
              <a:gd name="connsiteX2" fmla="*/ 252762 w 8951494"/>
              <a:gd name="connsiteY2" fmla="*/ 229430 h 6617347"/>
              <a:gd name="connsiteX3" fmla="*/ 2406499 w 8951494"/>
              <a:gd name="connsiteY3" fmla="*/ 229430 h 6617347"/>
              <a:gd name="connsiteX4" fmla="*/ 2406499 w 8951494"/>
              <a:gd name="connsiteY4" fmla="*/ 175864 h 6617347"/>
              <a:gd name="connsiteX5" fmla="*/ 2467707 w 8951494"/>
              <a:gd name="connsiteY5" fmla="*/ 14777 h 6617347"/>
              <a:gd name="connsiteX6" fmla="*/ 8775295 w 8951494"/>
              <a:gd name="connsiteY6" fmla="*/ 4617 h 6617347"/>
              <a:gd name="connsiteX7" fmla="*/ 8951494 w 8951494"/>
              <a:gd name="connsiteY7" fmla="*/ 175864 h 6617347"/>
              <a:gd name="connsiteX8" fmla="*/ 8951494 w 8951494"/>
              <a:gd name="connsiteY8" fmla="*/ 229430 h 6617347"/>
              <a:gd name="connsiteX9" fmla="*/ 8951494 w 8951494"/>
              <a:gd name="connsiteY9" fmla="*/ 860832 h 6617347"/>
              <a:gd name="connsiteX10" fmla="*/ 8951494 w 8951494"/>
              <a:gd name="connsiteY10" fmla="*/ 6617347 h 6617347"/>
              <a:gd name="connsiteX11" fmla="*/ 0 w 8951494"/>
              <a:gd name="connsiteY11" fmla="*/ 6617347 h 6617347"/>
              <a:gd name="connsiteX12" fmla="*/ 0 w 8951494"/>
              <a:gd name="connsiteY12" fmla="*/ 229430 h 6617347"/>
              <a:gd name="connsiteX13" fmla="*/ 1 w 8951494"/>
              <a:gd name="connsiteY13" fmla="*/ 229430 h 6617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51494" h="6617347">
                <a:moveTo>
                  <a:pt x="1" y="0"/>
                </a:moveTo>
                <a:lnTo>
                  <a:pt x="252762" y="0"/>
                </a:lnTo>
                <a:lnTo>
                  <a:pt x="252762" y="229430"/>
                </a:lnTo>
                <a:lnTo>
                  <a:pt x="2406499" y="229430"/>
                </a:lnTo>
                <a:lnTo>
                  <a:pt x="2406499" y="175864"/>
                </a:lnTo>
                <a:cubicBezTo>
                  <a:pt x="2406499" y="81287"/>
                  <a:pt x="2370394" y="14777"/>
                  <a:pt x="2467707" y="14777"/>
                </a:cubicBezTo>
                <a:lnTo>
                  <a:pt x="8775295" y="4617"/>
                </a:lnTo>
                <a:cubicBezTo>
                  <a:pt x="8872607" y="4617"/>
                  <a:pt x="8951494" y="81287"/>
                  <a:pt x="8951494" y="175864"/>
                </a:cubicBezTo>
                <a:lnTo>
                  <a:pt x="8951494" y="229430"/>
                </a:lnTo>
                <a:lnTo>
                  <a:pt x="8951494" y="860832"/>
                </a:lnTo>
                <a:lnTo>
                  <a:pt x="8951494" y="6617347"/>
                </a:lnTo>
                <a:lnTo>
                  <a:pt x="0" y="6617347"/>
                </a:lnTo>
                <a:lnTo>
                  <a:pt x="0" y="229430"/>
                </a:lnTo>
                <a:lnTo>
                  <a:pt x="1" y="229430"/>
                </a:lnTo>
                <a:close/>
              </a:path>
            </a:pathLst>
          </a:custGeom>
          <a:solidFill>
            <a:srgbClr val="352B6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Rectangle 1">
            <a:extLst>
              <a:ext uri="{FF2B5EF4-FFF2-40B4-BE49-F238E27FC236}">
                <a16:creationId xmlns:a16="http://schemas.microsoft.com/office/drawing/2014/main" id="{1A16B5A9-6A73-2948-8C06-BC18B5DC85DF}"/>
              </a:ext>
            </a:extLst>
          </p:cNvPr>
          <p:cNvSpPr/>
          <p:nvPr userDrawn="1"/>
        </p:nvSpPr>
        <p:spPr>
          <a:xfrm>
            <a:off x="31668" y="3764150"/>
            <a:ext cx="3729515" cy="947318"/>
          </a:xfrm>
          <a:prstGeom prst="rect">
            <a:avLst/>
          </a:prstGeom>
          <a:solidFill>
            <a:srgbClr val="352B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6"/>
          <p:cNvSpPr>
            <a:spLocks noGrp="1"/>
          </p:cNvSpPr>
          <p:nvPr>
            <p:ph type="body" sz="quarter" idx="10" hasCustomPrompt="1"/>
          </p:nvPr>
        </p:nvSpPr>
        <p:spPr>
          <a:xfrm>
            <a:off x="917189" y="4151904"/>
            <a:ext cx="7550155" cy="5741604"/>
          </a:xfrm>
          <a:prstGeom prst="rect">
            <a:avLst/>
          </a:prstGeom>
        </p:spPr>
        <p:txBody>
          <a:bodyPr anchor="ctr">
            <a:noAutofit/>
          </a:bodyPr>
          <a:lstStyle>
            <a:lvl1pPr marL="0" indent="0">
              <a:lnSpc>
                <a:spcPct val="110000"/>
              </a:lnSpc>
              <a:spcBef>
                <a:spcPts val="0"/>
              </a:spcBef>
              <a:buNone/>
              <a:defRPr sz="2600" b="0" baseline="0">
                <a:solidFill>
                  <a:schemeClr val="bg1"/>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
        <p:nvSpPr>
          <p:cNvPr id="22" name="Text Placeholder 9">
            <a:extLst>
              <a:ext uri="{FF2B5EF4-FFF2-40B4-BE49-F238E27FC236}">
                <a16:creationId xmlns:a16="http://schemas.microsoft.com/office/drawing/2014/main" id="{AA8FA58D-90BA-F941-8FF4-1B379CF02B16}"/>
              </a:ext>
            </a:extLst>
          </p:cNvPr>
          <p:cNvSpPr>
            <a:spLocks noGrp="1"/>
          </p:cNvSpPr>
          <p:nvPr>
            <p:ph type="body" sz="quarter" idx="17" hasCustomPrompt="1"/>
          </p:nvPr>
        </p:nvSpPr>
        <p:spPr>
          <a:xfrm>
            <a:off x="1090611" y="3158842"/>
            <a:ext cx="5277806" cy="629780"/>
          </a:xfrm>
          <a:prstGeom prst="rect">
            <a:avLst/>
          </a:prstGeom>
        </p:spPr>
        <p:txBody>
          <a:bodyPr lIns="0" anchor="ctr">
            <a:noAutofit/>
          </a:bodyPr>
          <a:lstStyle>
            <a:lvl1pPr>
              <a:defRPr sz="2800" b="1" i="0">
                <a:solidFill>
                  <a:schemeClr val="bg1"/>
                </a:solidFill>
                <a:latin typeface="+mn-lt"/>
                <a:ea typeface="PS TT Commons DemiBold" charset="0"/>
                <a:cs typeface="PS TT Commons DemiBold" charset="0"/>
              </a:defRPr>
            </a:lvl1pPr>
          </a:lstStyle>
          <a:p>
            <a:pPr lvl="0"/>
            <a:r>
              <a:rPr lang="en-US" dirty="0"/>
              <a:t>Filename.here</a:t>
            </a:r>
          </a:p>
        </p:txBody>
      </p:sp>
      <p:sp>
        <p:nvSpPr>
          <p:cNvPr id="28" name="Rounded Rectangle 6">
            <a:extLst>
              <a:ext uri="{FF2B5EF4-FFF2-40B4-BE49-F238E27FC236}">
                <a16:creationId xmlns:a16="http://schemas.microsoft.com/office/drawing/2014/main" id="{7C6D40E7-8F1F-3647-AF73-A8E84E171E22}"/>
              </a:ext>
            </a:extLst>
          </p:cNvPr>
          <p:cNvSpPr/>
          <p:nvPr userDrawn="1"/>
        </p:nvSpPr>
        <p:spPr>
          <a:xfrm>
            <a:off x="10253696" y="3122736"/>
            <a:ext cx="6551545" cy="1027462"/>
          </a:xfrm>
          <a:prstGeom prst="roundRect">
            <a:avLst/>
          </a:prstGeom>
          <a:solidFill>
            <a:srgbClr val="352B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a:extLst>
              <a:ext uri="{FF2B5EF4-FFF2-40B4-BE49-F238E27FC236}">
                <a16:creationId xmlns:a16="http://schemas.microsoft.com/office/drawing/2014/main" id="{0C82E20C-3F0A-2147-80B0-CCBEC5FC830E}"/>
              </a:ext>
            </a:extLst>
          </p:cNvPr>
          <p:cNvSpPr/>
          <p:nvPr userDrawn="1"/>
        </p:nvSpPr>
        <p:spPr>
          <a:xfrm>
            <a:off x="9336506" y="3786031"/>
            <a:ext cx="8951494" cy="5321393"/>
          </a:xfrm>
          <a:prstGeom prst="roundRect">
            <a:avLst>
              <a:gd name="adj" fmla="val 2465"/>
            </a:avLst>
          </a:prstGeom>
          <a:solidFill>
            <a:srgbClr val="352B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 Placeholder 9">
            <a:extLst>
              <a:ext uri="{FF2B5EF4-FFF2-40B4-BE49-F238E27FC236}">
                <a16:creationId xmlns:a16="http://schemas.microsoft.com/office/drawing/2014/main" id="{7913AC3B-892B-264C-B6C3-36F41FAAEF38}"/>
              </a:ext>
            </a:extLst>
          </p:cNvPr>
          <p:cNvSpPr>
            <a:spLocks noGrp="1"/>
          </p:cNvSpPr>
          <p:nvPr>
            <p:ph type="body" sz="quarter" idx="22" hasCustomPrompt="1"/>
          </p:nvPr>
        </p:nvSpPr>
        <p:spPr>
          <a:xfrm>
            <a:off x="10427118" y="3158842"/>
            <a:ext cx="5277806" cy="629780"/>
          </a:xfrm>
          <a:prstGeom prst="rect">
            <a:avLst/>
          </a:prstGeom>
        </p:spPr>
        <p:txBody>
          <a:bodyPr lIns="0" anchor="ctr">
            <a:noAutofit/>
          </a:bodyPr>
          <a:lstStyle>
            <a:lvl1pPr>
              <a:defRPr sz="2800" b="1" i="0">
                <a:solidFill>
                  <a:schemeClr val="bg1"/>
                </a:solidFill>
                <a:latin typeface="+mn-lt"/>
                <a:ea typeface="PS TT Commons DemiBold" charset="0"/>
                <a:cs typeface="PS TT Commons DemiBold" charset="0"/>
              </a:defRPr>
            </a:lvl1pPr>
          </a:lstStyle>
          <a:p>
            <a:pPr lvl="0"/>
            <a:r>
              <a:rPr lang="en-US" dirty="0"/>
              <a:t>Filename.here</a:t>
            </a:r>
          </a:p>
        </p:txBody>
      </p:sp>
      <p:sp>
        <p:nvSpPr>
          <p:cNvPr id="5" name="Rectangle 4">
            <a:extLst>
              <a:ext uri="{FF2B5EF4-FFF2-40B4-BE49-F238E27FC236}">
                <a16:creationId xmlns:a16="http://schemas.microsoft.com/office/drawing/2014/main" id="{BDF49537-A168-FE4C-B96D-C2CC096A0C89}"/>
              </a:ext>
            </a:extLst>
          </p:cNvPr>
          <p:cNvSpPr/>
          <p:nvPr userDrawn="1"/>
        </p:nvSpPr>
        <p:spPr>
          <a:xfrm>
            <a:off x="9336506" y="8851932"/>
            <a:ext cx="7689622" cy="1435068"/>
          </a:xfrm>
          <a:prstGeom prst="rect">
            <a:avLst/>
          </a:prstGeom>
          <a:solidFill>
            <a:srgbClr val="352B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6">
            <a:extLst>
              <a:ext uri="{FF2B5EF4-FFF2-40B4-BE49-F238E27FC236}">
                <a16:creationId xmlns:a16="http://schemas.microsoft.com/office/drawing/2014/main" id="{AA3D4331-7EB5-0443-B470-787B1D95A5B7}"/>
              </a:ext>
            </a:extLst>
          </p:cNvPr>
          <p:cNvSpPr>
            <a:spLocks noGrp="1"/>
          </p:cNvSpPr>
          <p:nvPr>
            <p:ph type="body" sz="quarter" idx="21" hasCustomPrompt="1"/>
          </p:nvPr>
        </p:nvSpPr>
        <p:spPr>
          <a:xfrm>
            <a:off x="10253696" y="4151904"/>
            <a:ext cx="7550155" cy="5741604"/>
          </a:xfrm>
          <a:prstGeom prst="rect">
            <a:avLst/>
          </a:prstGeom>
        </p:spPr>
        <p:txBody>
          <a:bodyPr anchor="ctr">
            <a:noAutofit/>
          </a:bodyPr>
          <a:lstStyle>
            <a:lvl1pPr marL="0" indent="0">
              <a:lnSpc>
                <a:spcPct val="110000"/>
              </a:lnSpc>
              <a:spcBef>
                <a:spcPts val="0"/>
              </a:spcBef>
              <a:buNone/>
              <a:defRPr sz="2600" b="0" baseline="0">
                <a:solidFill>
                  <a:schemeClr val="bg1"/>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
        <p:nvSpPr>
          <p:cNvPr id="36" name="Rectangle 35">
            <a:extLst>
              <a:ext uri="{FF2B5EF4-FFF2-40B4-BE49-F238E27FC236}">
                <a16:creationId xmlns:a16="http://schemas.microsoft.com/office/drawing/2014/main" id="{83DAC32F-72B1-9849-BD3B-A43073D770E3}"/>
              </a:ext>
            </a:extLst>
          </p:cNvPr>
          <p:cNvSpPr/>
          <p:nvPr userDrawn="1"/>
        </p:nvSpPr>
        <p:spPr>
          <a:xfrm>
            <a:off x="17864184" y="3786030"/>
            <a:ext cx="423816" cy="510987"/>
          </a:xfrm>
          <a:prstGeom prst="rect">
            <a:avLst/>
          </a:prstGeom>
          <a:solidFill>
            <a:srgbClr val="352B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281332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odule Title - 3 Lines">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384D353-BD1A-7B84-3509-790665AA8240}"/>
              </a:ext>
            </a:extLst>
          </p:cNvPr>
          <p:cNvPicPr>
            <a:picLocks noChangeAspect="1"/>
          </p:cNvPicPr>
          <p:nvPr userDrawn="1"/>
        </p:nvPicPr>
        <p:blipFill>
          <a:blip r:embed="rId2"/>
          <a:stretch>
            <a:fillRect/>
          </a:stretch>
        </p:blipFill>
        <p:spPr>
          <a:xfrm>
            <a:off x="-1" y="0"/>
            <a:ext cx="18287999" cy="10286999"/>
          </a:xfrm>
          <a:prstGeom prst="rect">
            <a:avLst/>
          </a:prstGeom>
        </p:spPr>
      </p:pic>
      <p:sp>
        <p:nvSpPr>
          <p:cNvPr id="30" name="Text Placeholder 4">
            <a:extLst>
              <a:ext uri="{FF2B5EF4-FFF2-40B4-BE49-F238E27FC236}">
                <a16:creationId xmlns:a16="http://schemas.microsoft.com/office/drawing/2014/main" id="{AB8F2EC9-8EA9-A869-161E-4D716A37BFB6}"/>
              </a:ext>
            </a:extLst>
          </p:cNvPr>
          <p:cNvSpPr>
            <a:spLocks noGrp="1"/>
          </p:cNvSpPr>
          <p:nvPr>
            <p:ph type="body" sz="quarter" idx="10" hasCustomPrompt="1"/>
          </p:nvPr>
        </p:nvSpPr>
        <p:spPr>
          <a:xfrm>
            <a:off x="1042297" y="921052"/>
            <a:ext cx="16221456" cy="3517042"/>
          </a:xfrm>
          <a:prstGeom prst="rect">
            <a:avLst/>
          </a:prstGeom>
        </p:spPr>
        <p:txBody>
          <a:bodyPr lIns="91440" rIns="91440" anchor="b">
            <a:noAutofit/>
          </a:bodyPr>
          <a:lstStyle>
            <a:lvl1pPr marL="0" indent="0">
              <a:lnSpc>
                <a:spcPct val="95000"/>
              </a:lnSpc>
              <a:buNone/>
              <a:defRPr sz="8000" b="1" i="0" spc="0" baseline="0">
                <a:latin typeface="+mj-lt"/>
              </a:defRPr>
            </a:lvl1pPr>
          </a:lstStyle>
          <a:p>
            <a:pPr lvl="0"/>
            <a:r>
              <a:rPr lang="en-US" dirty="0"/>
              <a:t>Title of This Module in Title Case with Three Lines of Text </a:t>
            </a:r>
            <a:br>
              <a:rPr lang="en-US" dirty="0"/>
            </a:br>
            <a:r>
              <a:rPr lang="en-US" dirty="0"/>
              <a:t>at 80 </a:t>
            </a:r>
            <a:r>
              <a:rPr lang="en-US" dirty="0" err="1"/>
              <a:t>pt</a:t>
            </a:r>
            <a:r>
              <a:rPr lang="en-US" dirty="0"/>
              <a:t> Font Size</a:t>
            </a:r>
          </a:p>
        </p:txBody>
      </p:sp>
      <p:sp>
        <p:nvSpPr>
          <p:cNvPr id="2" name="Text Placeholder 16">
            <a:extLst>
              <a:ext uri="{FF2B5EF4-FFF2-40B4-BE49-F238E27FC236}">
                <a16:creationId xmlns:a16="http://schemas.microsoft.com/office/drawing/2014/main" id="{59C53AF7-47A0-9A16-38E6-8555D80AF69A}"/>
              </a:ext>
            </a:extLst>
          </p:cNvPr>
          <p:cNvSpPr>
            <a:spLocks noGrp="1"/>
          </p:cNvSpPr>
          <p:nvPr>
            <p:ph type="body" sz="quarter" idx="12" hasCustomPrompt="1"/>
          </p:nvPr>
        </p:nvSpPr>
        <p:spPr>
          <a:xfrm>
            <a:off x="3574466" y="7324467"/>
            <a:ext cx="9579639" cy="608980"/>
          </a:xfrm>
          <a:prstGeom prst="rect">
            <a:avLst/>
          </a:prstGeom>
        </p:spPr>
        <p:txBody>
          <a:bodyPr lIns="91440" tIns="45720" rIns="91440" anchor="t">
            <a:noAutofit/>
          </a:bodyPr>
          <a:lstStyle>
            <a:lvl1pPr marL="0" indent="0">
              <a:buNone/>
              <a:defRPr sz="3600" b="1" i="0" spc="0">
                <a:solidFill>
                  <a:schemeClr val="accent1"/>
                </a:solidFill>
                <a:latin typeface="PS TT Commons" panose="02000506040000020004" pitchFamily="2" charset="77"/>
                <a:ea typeface="PS TT Commons" panose="02000506040000020004" pitchFamily="2" charset="77"/>
                <a:cs typeface="PS TT Commons" panose="02000506040000020004" pitchFamily="2" charset="77"/>
              </a:defRPr>
            </a:lvl1pPr>
          </a:lstStyle>
          <a:p>
            <a:pPr lvl="0"/>
            <a:r>
              <a:rPr lang="en-US" dirty="0"/>
              <a:t>Author Name</a:t>
            </a:r>
          </a:p>
        </p:txBody>
      </p:sp>
      <p:sp>
        <p:nvSpPr>
          <p:cNvPr id="3" name="Text Placeholder 18">
            <a:extLst>
              <a:ext uri="{FF2B5EF4-FFF2-40B4-BE49-F238E27FC236}">
                <a16:creationId xmlns:a16="http://schemas.microsoft.com/office/drawing/2014/main" id="{3D9C7C97-BF9B-BFEB-9B34-2E224502BA1A}"/>
              </a:ext>
            </a:extLst>
          </p:cNvPr>
          <p:cNvSpPr>
            <a:spLocks noGrp="1"/>
          </p:cNvSpPr>
          <p:nvPr>
            <p:ph type="body" sz="quarter" idx="13" hasCustomPrompt="1"/>
          </p:nvPr>
        </p:nvSpPr>
        <p:spPr>
          <a:xfrm>
            <a:off x="3574466" y="7926233"/>
            <a:ext cx="9579637" cy="683713"/>
          </a:xfrm>
          <a:prstGeom prst="rect">
            <a:avLst/>
          </a:prstGeom>
        </p:spPr>
        <p:txBody>
          <a:bodyPr lIns="91440" tIns="45720" anchor="t">
            <a:noAutofit/>
          </a:bodyPr>
          <a:lstStyle>
            <a:lvl1pPr marL="0" indent="0">
              <a:buNone/>
              <a:defRPr sz="2400" b="0" i="0" spc="0" baseline="0">
                <a:latin typeface="PS TT Commons" charset="0"/>
                <a:ea typeface="PS TT Commons" charset="0"/>
                <a:cs typeface="PS TT Commons" charset="0"/>
              </a:defRPr>
            </a:lvl1pPr>
          </a:lstStyle>
          <a:p>
            <a:pPr lvl="0"/>
            <a:r>
              <a:rPr lang="en-US" dirty="0"/>
              <a:t>Author Title in Title Case</a:t>
            </a:r>
          </a:p>
        </p:txBody>
      </p:sp>
      <p:sp>
        <p:nvSpPr>
          <p:cNvPr id="4" name="Text Placeholder 20">
            <a:extLst>
              <a:ext uri="{FF2B5EF4-FFF2-40B4-BE49-F238E27FC236}">
                <a16:creationId xmlns:a16="http://schemas.microsoft.com/office/drawing/2014/main" id="{6AFD0B5B-5E02-0083-31C6-9D79C5DDC4BD}"/>
              </a:ext>
            </a:extLst>
          </p:cNvPr>
          <p:cNvSpPr>
            <a:spLocks noGrp="1"/>
          </p:cNvSpPr>
          <p:nvPr>
            <p:ph type="body" sz="quarter" idx="14" hasCustomPrompt="1"/>
          </p:nvPr>
        </p:nvSpPr>
        <p:spPr>
          <a:xfrm>
            <a:off x="3573194" y="8409761"/>
            <a:ext cx="9580909" cy="825287"/>
          </a:xfrm>
          <a:prstGeom prst="rect">
            <a:avLst/>
          </a:prstGeom>
        </p:spPr>
        <p:txBody>
          <a:bodyPr lIns="91440" anchor="ctr">
            <a:noAutofit/>
          </a:bodyPr>
          <a:lstStyle>
            <a:lvl1pPr marL="0" indent="0">
              <a:buNone/>
              <a:defRPr sz="2200" b="0" i="0" spc="0" baseline="0">
                <a:latin typeface="PS TT Commons" charset="0"/>
                <a:ea typeface="PS TT Commons" charset="0"/>
                <a:cs typeface="PS TT Commons" charset="0"/>
              </a:defRPr>
            </a:lvl1pPr>
          </a:lstStyle>
          <a:p>
            <a:pPr lvl="0"/>
            <a:r>
              <a:rPr lang="en-US" dirty="0">
                <a:effectLst/>
              </a:rPr>
              <a:t>@</a:t>
            </a:r>
            <a:r>
              <a:rPr lang="en-US" dirty="0" err="1">
                <a:effectLst/>
              </a:rPr>
              <a:t>socialmedia</a:t>
            </a:r>
            <a:r>
              <a:rPr lang="en-US" dirty="0">
                <a:effectLst/>
              </a:rPr>
              <a:t>   |   </a:t>
            </a:r>
            <a:r>
              <a:rPr lang="en-US" dirty="0" err="1">
                <a:effectLst/>
              </a:rPr>
              <a:t>www.authorsite.com</a:t>
            </a:r>
            <a:endParaRPr lang="en-US" dirty="0"/>
          </a:p>
        </p:txBody>
      </p:sp>
      <p:sp>
        <p:nvSpPr>
          <p:cNvPr id="5" name="Picture Placeholder 22">
            <a:extLst>
              <a:ext uri="{FF2B5EF4-FFF2-40B4-BE49-F238E27FC236}">
                <a16:creationId xmlns:a16="http://schemas.microsoft.com/office/drawing/2014/main" id="{98C36220-9667-C80F-3717-151CFBF71C67}"/>
              </a:ext>
            </a:extLst>
          </p:cNvPr>
          <p:cNvSpPr>
            <a:spLocks noGrp="1" noChangeAspect="1"/>
          </p:cNvSpPr>
          <p:nvPr>
            <p:ph type="pic" sz="quarter" idx="15" hasCustomPrompt="1"/>
          </p:nvPr>
        </p:nvSpPr>
        <p:spPr>
          <a:xfrm>
            <a:off x="1030653" y="7105955"/>
            <a:ext cx="2066544" cy="2066544"/>
          </a:xfrm>
          <a:prstGeom prst="ellipse">
            <a:avLst/>
          </a:prstGeom>
          <a:solidFill>
            <a:schemeClr val="bg1">
              <a:lumMod val="95000"/>
            </a:schemeClr>
          </a:solidFill>
          <a:ln w="3175">
            <a:noFill/>
          </a:ln>
        </p:spPr>
        <p:txBody>
          <a:bodyPr anchor="ctr">
            <a:normAutofit/>
          </a:bodyPr>
          <a:lstStyle>
            <a:lvl1pPr algn="ctr">
              <a:defRPr sz="2200" b="0" i="0">
                <a:latin typeface="PS TT Commons" charset="0"/>
                <a:ea typeface="PS TT Commons" charset="0"/>
                <a:cs typeface="PS TT Commons" charset="0"/>
              </a:defRPr>
            </a:lvl1pPr>
          </a:lstStyle>
          <a:p>
            <a:r>
              <a:rPr lang="en-US" dirty="0"/>
              <a:t>Click to insert photo</a:t>
            </a:r>
          </a:p>
        </p:txBody>
      </p:sp>
      <p:pic>
        <p:nvPicPr>
          <p:cNvPr id="6" name="Picture 5">
            <a:extLst>
              <a:ext uri="{FF2B5EF4-FFF2-40B4-BE49-F238E27FC236}">
                <a16:creationId xmlns:a16="http://schemas.microsoft.com/office/drawing/2014/main" id="{03A8E8F2-8844-93EF-3A96-1051AF7A5BB3}"/>
              </a:ext>
            </a:extLst>
          </p:cNvPr>
          <p:cNvPicPr>
            <a:picLocks noChangeAspect="1"/>
          </p:cNvPicPr>
          <p:nvPr userDrawn="1"/>
        </p:nvPicPr>
        <p:blipFill>
          <a:blip r:embed="rId3"/>
          <a:srcRect/>
          <a:stretch/>
        </p:blipFill>
        <p:spPr>
          <a:xfrm>
            <a:off x="-5095" y="7105955"/>
            <a:ext cx="1023041" cy="2066544"/>
          </a:xfrm>
          <a:prstGeom prst="rect">
            <a:avLst/>
          </a:prstGeom>
        </p:spPr>
      </p:pic>
      <p:pic>
        <p:nvPicPr>
          <p:cNvPr id="9" name="Picture 8">
            <a:extLst>
              <a:ext uri="{FF2B5EF4-FFF2-40B4-BE49-F238E27FC236}">
                <a16:creationId xmlns:a16="http://schemas.microsoft.com/office/drawing/2014/main" id="{4D6EFA61-5420-742A-1F68-69D5584E4931}"/>
              </a:ext>
            </a:extLst>
          </p:cNvPr>
          <p:cNvPicPr>
            <a:picLocks noChangeAspect="1"/>
          </p:cNvPicPr>
          <p:nvPr userDrawn="1"/>
        </p:nvPicPr>
        <p:blipFill>
          <a:blip r:embed="rId4"/>
          <a:srcRect/>
          <a:stretch/>
        </p:blipFill>
        <p:spPr>
          <a:xfrm>
            <a:off x="14178390" y="8149458"/>
            <a:ext cx="2066542" cy="1023041"/>
          </a:xfrm>
          <a:prstGeom prst="rect">
            <a:avLst/>
          </a:prstGeom>
        </p:spPr>
      </p:pic>
      <p:pic>
        <p:nvPicPr>
          <p:cNvPr id="11" name="Picture 10">
            <a:extLst>
              <a:ext uri="{FF2B5EF4-FFF2-40B4-BE49-F238E27FC236}">
                <a16:creationId xmlns:a16="http://schemas.microsoft.com/office/drawing/2014/main" id="{311F9E7B-A4E8-951A-7627-8FB5C40E507C}"/>
              </a:ext>
            </a:extLst>
          </p:cNvPr>
          <p:cNvPicPr>
            <a:picLocks noChangeAspect="1"/>
          </p:cNvPicPr>
          <p:nvPr userDrawn="1"/>
        </p:nvPicPr>
        <p:blipFill>
          <a:blip r:embed="rId5"/>
          <a:srcRect/>
          <a:stretch/>
        </p:blipFill>
        <p:spPr>
          <a:xfrm>
            <a:off x="16246177" y="7105955"/>
            <a:ext cx="1023041" cy="2066544"/>
          </a:xfrm>
          <a:prstGeom prst="rect">
            <a:avLst/>
          </a:prstGeom>
        </p:spPr>
      </p:pic>
      <p:pic>
        <p:nvPicPr>
          <p:cNvPr id="12" name="Picture 11">
            <a:extLst>
              <a:ext uri="{FF2B5EF4-FFF2-40B4-BE49-F238E27FC236}">
                <a16:creationId xmlns:a16="http://schemas.microsoft.com/office/drawing/2014/main" id="{10FEF500-05B2-C56C-CD73-25E27008D27B}"/>
              </a:ext>
            </a:extLst>
          </p:cNvPr>
          <p:cNvPicPr>
            <a:picLocks noChangeAspect="1"/>
          </p:cNvPicPr>
          <p:nvPr userDrawn="1"/>
        </p:nvPicPr>
        <p:blipFill>
          <a:blip r:embed="rId6"/>
          <a:srcRect/>
          <a:stretch/>
        </p:blipFill>
        <p:spPr>
          <a:xfrm>
            <a:off x="17264958" y="7105955"/>
            <a:ext cx="1023041" cy="2066544"/>
          </a:xfrm>
          <a:prstGeom prst="rect">
            <a:avLst/>
          </a:prstGeom>
        </p:spPr>
      </p:pic>
      <p:grpSp>
        <p:nvGrpSpPr>
          <p:cNvPr id="8" name="Group 7">
            <a:extLst>
              <a:ext uri="{FF2B5EF4-FFF2-40B4-BE49-F238E27FC236}">
                <a16:creationId xmlns:a16="http://schemas.microsoft.com/office/drawing/2014/main" id="{65E7458E-5B5D-8AD6-66A8-DA2BC9B04ED7}"/>
              </a:ext>
            </a:extLst>
          </p:cNvPr>
          <p:cNvGrpSpPr/>
          <p:nvPr userDrawn="1"/>
        </p:nvGrpSpPr>
        <p:grpSpPr>
          <a:xfrm>
            <a:off x="0" y="-1699793"/>
            <a:ext cx="12903200" cy="1307592"/>
            <a:chOff x="0" y="-1699793"/>
            <a:chExt cx="12903200" cy="1307592"/>
          </a:xfrm>
        </p:grpSpPr>
        <p:grpSp>
          <p:nvGrpSpPr>
            <p:cNvPr id="10" name="Group 9">
              <a:extLst>
                <a:ext uri="{FF2B5EF4-FFF2-40B4-BE49-F238E27FC236}">
                  <a16:creationId xmlns:a16="http://schemas.microsoft.com/office/drawing/2014/main" id="{E5F7B156-3223-4A5E-F0CF-05EC1BC33725}"/>
                </a:ext>
              </a:extLst>
            </p:cNvPr>
            <p:cNvGrpSpPr/>
            <p:nvPr userDrawn="1"/>
          </p:nvGrpSpPr>
          <p:grpSpPr>
            <a:xfrm>
              <a:off x="0" y="-1699793"/>
              <a:ext cx="12903200" cy="1307592"/>
              <a:chOff x="0" y="-1572769"/>
              <a:chExt cx="12903200" cy="1307592"/>
            </a:xfrm>
          </p:grpSpPr>
          <p:sp>
            <p:nvSpPr>
              <p:cNvPr id="14" name="Rectangle 13">
                <a:extLst>
                  <a:ext uri="{FF2B5EF4-FFF2-40B4-BE49-F238E27FC236}">
                    <a16:creationId xmlns:a16="http://schemas.microsoft.com/office/drawing/2014/main" id="{1C8F882B-19EE-B938-9AD3-3387EEAE9ED9}"/>
                  </a:ext>
                </a:extLst>
              </p:cNvPr>
              <p:cNvSpPr/>
              <p:nvPr userDrawn="1"/>
            </p:nvSpPr>
            <p:spPr>
              <a:xfrm>
                <a:off x="3803903" y="-1572769"/>
                <a:ext cx="9099297" cy="1303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5" name="Rectangle 14">
                <a:extLst>
                  <a:ext uri="{FF2B5EF4-FFF2-40B4-BE49-F238E27FC236}">
                    <a16:creationId xmlns:a16="http://schemas.microsoft.com/office/drawing/2014/main" id="{D3D7376F-20E1-637F-27C8-2AC8B174FA67}"/>
                  </a:ext>
                </a:extLst>
              </p:cNvPr>
              <p:cNvSpPr/>
              <p:nvPr userDrawn="1"/>
            </p:nvSpPr>
            <p:spPr>
              <a:xfrm>
                <a:off x="0" y="-1572769"/>
                <a:ext cx="3792754" cy="13075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3469001E-38B6-21AA-10E9-8D14C8F94CBE}"/>
                  </a:ext>
                </a:extLst>
              </p:cNvPr>
              <p:cNvSpPr txBox="1"/>
              <p:nvPr userDrawn="1"/>
            </p:nvSpPr>
            <p:spPr>
              <a:xfrm>
                <a:off x="210315" y="-1226305"/>
                <a:ext cx="3207442" cy="640080"/>
              </a:xfrm>
              <a:prstGeom prst="rect">
                <a:avLst/>
              </a:prstGeom>
            </p:spPr>
            <p:txBody>
              <a:bodyPr vert="horz" wrap="none" lIns="0" tIns="32970" rIns="65939" bIns="32970" rtlCol="0" anchor="ctr" anchorCtr="0">
                <a:noAutofit/>
              </a:bodyPr>
              <a:lstStyle/>
              <a:p>
                <a:pPr marL="0" marR="0" indent="0" algn="r" defTabSz="439502"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a:ln>
                      <a:noFill/>
                    </a:ln>
                    <a:solidFill>
                      <a:schemeClr val="bg1"/>
                    </a:solidFill>
                    <a:effectLst/>
                    <a:uLnTx/>
                    <a:uFillTx/>
                    <a:latin typeface="+mn-lt"/>
                    <a:ea typeface="PS TT Commons" charset="0"/>
                    <a:cs typeface="PS TT Commons" charset="0"/>
                  </a:rPr>
                  <a:t>Font check</a:t>
                </a:r>
              </a:p>
              <a:p>
                <a:pPr marL="0" marR="0" indent="0" algn="r" defTabSz="439502"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a:ln>
                      <a:noFill/>
                    </a:ln>
                    <a:solidFill>
                      <a:schemeClr val="bg1"/>
                    </a:solidFill>
                    <a:effectLst/>
                    <a:uLnTx/>
                    <a:uFillTx/>
                    <a:latin typeface="PS TT Commons" charset="0"/>
                    <a:ea typeface="PS TT Commons" charset="0"/>
                    <a:cs typeface="PS TT Commons" charset="0"/>
                  </a:rPr>
                  <a:t>Do they match?</a:t>
                </a:r>
              </a:p>
            </p:txBody>
          </p:sp>
        </p:grpSp>
        <p:pic>
          <p:nvPicPr>
            <p:cNvPr id="13" name="Picture 12">
              <a:extLst>
                <a:ext uri="{FF2B5EF4-FFF2-40B4-BE49-F238E27FC236}">
                  <a16:creationId xmlns:a16="http://schemas.microsoft.com/office/drawing/2014/main" id="{E6BBDF6D-D9BA-5DFE-DC1E-442488968153}"/>
                </a:ext>
              </a:extLst>
            </p:cNvPr>
            <p:cNvPicPr>
              <a:picLocks noChangeAspect="1"/>
            </p:cNvPicPr>
            <p:nvPr userDrawn="1"/>
          </p:nvPicPr>
          <p:blipFill>
            <a:blip r:embed="rId7"/>
            <a:stretch>
              <a:fillRect/>
            </a:stretch>
          </p:blipFill>
          <p:spPr>
            <a:xfrm>
              <a:off x="4068115" y="-1518718"/>
              <a:ext cx="8591066" cy="931561"/>
            </a:xfrm>
            <a:prstGeom prst="rect">
              <a:avLst/>
            </a:prstGeom>
          </p:spPr>
        </p:pic>
      </p:grpSp>
    </p:spTree>
    <p:extLst>
      <p:ext uri="{BB962C8B-B14F-4D97-AF65-F5344CB8AC3E}">
        <p14:creationId xmlns:p14="http://schemas.microsoft.com/office/powerpoint/2010/main" val="16715104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ode: Half Page with Tab and Output Section">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120AE0-58F0-99FF-2DB2-C0A1AB0902AC}"/>
              </a:ext>
            </a:extLst>
          </p:cNvPr>
          <p:cNvSpPr/>
          <p:nvPr userDrawn="1"/>
        </p:nvSpPr>
        <p:spPr>
          <a:xfrm>
            <a:off x="0" y="0"/>
            <a:ext cx="18288000" cy="3782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36C558D-D39E-174F-8795-20BDD0463AF7}"/>
              </a:ext>
            </a:extLst>
          </p:cNvPr>
          <p:cNvSpPr/>
          <p:nvPr userDrawn="1"/>
        </p:nvSpPr>
        <p:spPr>
          <a:xfrm>
            <a:off x="0" y="2926081"/>
            <a:ext cx="18288000" cy="856370"/>
          </a:xfrm>
          <a:prstGeom prst="rect">
            <a:avLst/>
          </a:prstGeom>
          <a:solidFill>
            <a:srgbClr val="E2E8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6">
            <a:extLst>
              <a:ext uri="{FF2B5EF4-FFF2-40B4-BE49-F238E27FC236}">
                <a16:creationId xmlns:a16="http://schemas.microsoft.com/office/drawing/2014/main" id="{E2E65052-7F13-5A42-B885-6BFF710D79FD}"/>
              </a:ext>
            </a:extLst>
          </p:cNvPr>
          <p:cNvSpPr/>
          <p:nvPr userDrawn="1"/>
        </p:nvSpPr>
        <p:spPr>
          <a:xfrm>
            <a:off x="917189" y="3122736"/>
            <a:ext cx="6551545" cy="1027462"/>
          </a:xfrm>
          <a:prstGeom prst="roundRect">
            <a:avLst/>
          </a:prstGeom>
          <a:solidFill>
            <a:srgbClr val="E2E8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525DBFE-4485-C34B-A6A0-42BC582CF841}"/>
              </a:ext>
            </a:extLst>
          </p:cNvPr>
          <p:cNvSpPr/>
          <p:nvPr userDrawn="1"/>
        </p:nvSpPr>
        <p:spPr>
          <a:xfrm>
            <a:off x="0" y="3786012"/>
            <a:ext cx="11777472" cy="6500988"/>
          </a:xfrm>
          <a:prstGeom prst="rect">
            <a:avLst/>
          </a:prstGeom>
          <a:solidFill>
            <a:srgbClr val="E2E8F0"/>
          </a:solidFill>
          <a:ln>
            <a:noFill/>
          </a:ln>
          <a:effectLst/>
        </p:spPr>
        <p:style>
          <a:lnRef idx="2">
            <a:schemeClr val="accent1"/>
          </a:lnRef>
          <a:fillRef idx="0">
            <a:schemeClr val="accent1"/>
          </a:fillRef>
          <a:effectRef idx="1">
            <a:schemeClr val="accent1"/>
          </a:effectRef>
          <a:fontRef idx="minor">
            <a:schemeClr val="tx1"/>
          </a:fontRef>
        </p:style>
        <p:txBody>
          <a:bodyPr lIns="365760" tIns="365760" rIns="365760" bIns="365760" rtlCol="0" anchor="t" anchorCtr="0"/>
          <a:lstStyle/>
          <a:p>
            <a:pPr algn="ctr">
              <a:spcBef>
                <a:spcPts val="1200"/>
              </a:spcBef>
            </a:pPr>
            <a:endParaRPr lang="en-US" sz="4000" b="0" i="0" dirty="0">
              <a:solidFill>
                <a:schemeClr val="bg1"/>
              </a:solidFill>
              <a:latin typeface="PS TT Commons" charset="0"/>
              <a:ea typeface="PS TT Commons" charset="0"/>
              <a:cs typeface="PS TT Commons" charset="0"/>
            </a:endParaRPr>
          </a:p>
        </p:txBody>
      </p:sp>
      <p:sp>
        <p:nvSpPr>
          <p:cNvPr id="18" name="Text Placeholder 6">
            <a:extLst>
              <a:ext uri="{FF2B5EF4-FFF2-40B4-BE49-F238E27FC236}">
                <a16:creationId xmlns:a16="http://schemas.microsoft.com/office/drawing/2014/main" id="{C200146E-2C9A-414D-9E0A-94696C0B7838}"/>
              </a:ext>
            </a:extLst>
          </p:cNvPr>
          <p:cNvSpPr>
            <a:spLocks noGrp="1"/>
          </p:cNvSpPr>
          <p:nvPr>
            <p:ph type="body" sz="quarter" idx="10" hasCustomPrompt="1"/>
          </p:nvPr>
        </p:nvSpPr>
        <p:spPr>
          <a:xfrm>
            <a:off x="917189" y="4162720"/>
            <a:ext cx="10457947" cy="5756532"/>
          </a:xfrm>
          <a:prstGeom prst="rect">
            <a:avLst/>
          </a:prstGeom>
        </p:spPr>
        <p:txBody>
          <a:bodyPr anchor="ctr">
            <a:noAutofit/>
          </a:bodyPr>
          <a:lstStyle>
            <a:lvl1pPr marL="0" indent="0">
              <a:lnSpc>
                <a:spcPct val="110000"/>
              </a:lnSpc>
              <a:spcBef>
                <a:spcPts val="0"/>
              </a:spcBef>
              <a:buNone/>
              <a:defRPr sz="2600" b="0" baseline="0">
                <a:solidFill>
                  <a:srgbClr val="130F25"/>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
        <p:nvSpPr>
          <p:cNvPr id="19" name="Text Placeholder 9">
            <a:extLst>
              <a:ext uri="{FF2B5EF4-FFF2-40B4-BE49-F238E27FC236}">
                <a16:creationId xmlns:a16="http://schemas.microsoft.com/office/drawing/2014/main" id="{FC1B54C8-2184-5F43-AB69-E2956EAA9126}"/>
              </a:ext>
            </a:extLst>
          </p:cNvPr>
          <p:cNvSpPr>
            <a:spLocks noGrp="1"/>
          </p:cNvSpPr>
          <p:nvPr>
            <p:ph type="body" sz="quarter" idx="17" hasCustomPrompt="1"/>
          </p:nvPr>
        </p:nvSpPr>
        <p:spPr>
          <a:xfrm>
            <a:off x="1090611" y="3158842"/>
            <a:ext cx="5277806" cy="629780"/>
          </a:xfrm>
          <a:prstGeom prst="rect">
            <a:avLst/>
          </a:prstGeom>
        </p:spPr>
        <p:txBody>
          <a:bodyPr lIns="0" anchor="ctr">
            <a:noAutofit/>
          </a:bodyPr>
          <a:lstStyle>
            <a:lvl1pPr>
              <a:defRPr sz="2800" b="1" i="0">
                <a:solidFill>
                  <a:srgbClr val="130F25"/>
                </a:solidFill>
                <a:latin typeface="+mn-lt"/>
                <a:ea typeface="PS TT Commons DemiBold" charset="0"/>
                <a:cs typeface="PS TT Commons DemiBold" charset="0"/>
              </a:defRPr>
            </a:lvl1pPr>
          </a:lstStyle>
          <a:p>
            <a:pPr lvl="0"/>
            <a:r>
              <a:rPr lang="en-US" dirty="0"/>
              <a:t>Filename.here</a:t>
            </a:r>
          </a:p>
        </p:txBody>
      </p:sp>
      <p:sp>
        <p:nvSpPr>
          <p:cNvPr id="9" name="Text Placeholder 6"/>
          <p:cNvSpPr>
            <a:spLocks noGrp="1"/>
          </p:cNvSpPr>
          <p:nvPr>
            <p:ph type="body" sz="quarter" idx="11" hasCustomPrompt="1"/>
          </p:nvPr>
        </p:nvSpPr>
        <p:spPr>
          <a:xfrm>
            <a:off x="12046288" y="4150198"/>
            <a:ext cx="5839376" cy="5743607"/>
          </a:xfrm>
          <a:prstGeom prst="rect">
            <a:avLst/>
          </a:prstGeom>
        </p:spPr>
        <p:txBody>
          <a:bodyPr anchor="t" anchorCtr="0">
            <a:noAutofit/>
          </a:bodyPr>
          <a:lstStyle>
            <a:lvl1pPr marL="0" indent="0">
              <a:lnSpc>
                <a:spcPct val="110000"/>
              </a:lnSpc>
              <a:spcBef>
                <a:spcPts val="0"/>
              </a:spcBef>
              <a:buNone/>
              <a:defRPr sz="2600" b="0" baseline="0">
                <a:solidFill>
                  <a:schemeClr val="bg1"/>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&gt; Console</a:t>
            </a:r>
          </a:p>
        </p:txBody>
      </p:sp>
      <p:sp>
        <p:nvSpPr>
          <p:cNvPr id="10" name="Text Placeholder 8">
            <a:extLst>
              <a:ext uri="{FF2B5EF4-FFF2-40B4-BE49-F238E27FC236}">
                <a16:creationId xmlns:a16="http://schemas.microsoft.com/office/drawing/2014/main" id="{EFDDDE9B-4548-634D-812F-0BA373094FF8}"/>
              </a:ext>
            </a:extLst>
          </p:cNvPr>
          <p:cNvSpPr>
            <a:spLocks noGrp="1"/>
          </p:cNvSpPr>
          <p:nvPr>
            <p:ph type="body" sz="quarter" idx="18" hasCustomPrompt="1"/>
          </p:nvPr>
        </p:nvSpPr>
        <p:spPr>
          <a:xfrm>
            <a:off x="917190" y="1922034"/>
            <a:ext cx="16453620" cy="754058"/>
          </a:xfrm>
          <a:prstGeom prst="rect">
            <a:avLst/>
          </a:prstGeom>
        </p:spPr>
        <p:txBody>
          <a:bodyPr>
            <a:noAutofit/>
          </a:bodyPr>
          <a:lstStyle>
            <a:lvl1pPr algn="l">
              <a:spcBef>
                <a:spcPts val="0"/>
              </a:spcBef>
              <a:defRPr sz="3200" b="1" i="0">
                <a:solidFill>
                  <a:srgbClr val="130F25"/>
                </a:solidFill>
                <a:latin typeface="+mn-lt"/>
                <a:ea typeface="PS TT Commons DemiBold" panose="02000506040000020004" pitchFamily="2" charset="77"/>
                <a:cs typeface="PS TT Commons DemiBold" panose="02000506040000020004" pitchFamily="2" charset="77"/>
              </a:defRPr>
            </a:lvl1pPr>
          </a:lstStyle>
          <a:p>
            <a:pPr lvl="0"/>
            <a:r>
              <a:rPr lang="en-US" dirty="0"/>
              <a:t>Add a line of text here if needed</a:t>
            </a:r>
          </a:p>
        </p:txBody>
      </p:sp>
      <p:sp>
        <p:nvSpPr>
          <p:cNvPr id="13" name="Title 1">
            <a:extLst>
              <a:ext uri="{FF2B5EF4-FFF2-40B4-BE49-F238E27FC236}">
                <a16:creationId xmlns:a16="http://schemas.microsoft.com/office/drawing/2014/main" id="{E0CD46C9-BE92-EF45-888D-DF2EA089B9DB}"/>
              </a:ext>
            </a:extLst>
          </p:cNvPr>
          <p:cNvSpPr>
            <a:spLocks noGrp="1"/>
          </p:cNvSpPr>
          <p:nvPr>
            <p:ph type="title" hasCustomPrompt="1"/>
          </p:nvPr>
        </p:nvSpPr>
        <p:spPr>
          <a:xfrm>
            <a:off x="917190" y="856298"/>
            <a:ext cx="16453621" cy="815748"/>
          </a:xfrm>
          <a:prstGeom prst="rect">
            <a:avLst/>
          </a:prstGeom>
        </p:spPr>
        <p:txBody>
          <a:bodyPr/>
          <a:lstStyle>
            <a:lvl1pPr algn="l">
              <a:defRPr sz="4800" b="1" i="0">
                <a:solidFill>
                  <a:srgbClr val="130F25"/>
                </a:solidFill>
                <a:latin typeface="+mj-lt"/>
              </a:defRPr>
            </a:lvl1pPr>
          </a:lstStyle>
          <a:p>
            <a:r>
              <a:rPr lang="en-US" dirty="0"/>
              <a:t>Click to Add Title in Title Case</a:t>
            </a:r>
          </a:p>
        </p:txBody>
      </p:sp>
    </p:spTree>
    <p:extLst>
      <p:ext uri="{BB962C8B-B14F-4D97-AF65-F5344CB8AC3E}">
        <p14:creationId xmlns:p14="http://schemas.microsoft.com/office/powerpoint/2010/main" val="1098619402"/>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de: Half Page with Tab and Output Section - dark">
    <p:bg>
      <p:bgPr>
        <a:solidFill>
          <a:srgbClr val="E2E8F0"/>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8DE9B6D-96EE-2706-EC44-7A15E1211FF3}"/>
              </a:ext>
            </a:extLst>
          </p:cNvPr>
          <p:cNvSpPr/>
          <p:nvPr userDrawn="1"/>
        </p:nvSpPr>
        <p:spPr>
          <a:xfrm>
            <a:off x="0" y="0"/>
            <a:ext cx="18288000" cy="37860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F420CC2-57A6-0B47-927C-E4E627BD9537}"/>
              </a:ext>
            </a:extLst>
          </p:cNvPr>
          <p:cNvSpPr/>
          <p:nvPr userDrawn="1"/>
        </p:nvSpPr>
        <p:spPr>
          <a:xfrm>
            <a:off x="0" y="2926081"/>
            <a:ext cx="18288000" cy="859930"/>
          </a:xfrm>
          <a:prstGeom prst="rect">
            <a:avLst/>
          </a:prstGeom>
          <a:solidFill>
            <a:srgbClr val="352B6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6007D9C9-0D5E-FA45-9828-F27AE61C5338}"/>
              </a:ext>
            </a:extLst>
          </p:cNvPr>
          <p:cNvSpPr/>
          <p:nvPr userDrawn="1"/>
        </p:nvSpPr>
        <p:spPr>
          <a:xfrm>
            <a:off x="0" y="3786012"/>
            <a:ext cx="11777472" cy="6500988"/>
          </a:xfrm>
          <a:prstGeom prst="rect">
            <a:avLst/>
          </a:prstGeom>
          <a:solidFill>
            <a:srgbClr val="352B6F"/>
          </a:solidFill>
          <a:ln>
            <a:noFill/>
          </a:ln>
          <a:effectLst/>
        </p:spPr>
        <p:style>
          <a:lnRef idx="2">
            <a:schemeClr val="accent1"/>
          </a:lnRef>
          <a:fillRef idx="0">
            <a:schemeClr val="accent1"/>
          </a:fillRef>
          <a:effectRef idx="1">
            <a:schemeClr val="accent1"/>
          </a:effectRef>
          <a:fontRef idx="minor">
            <a:schemeClr val="tx1"/>
          </a:fontRef>
        </p:style>
        <p:txBody>
          <a:bodyPr lIns="365760" tIns="365760" rIns="365760" bIns="365760" rtlCol="0" anchor="t" anchorCtr="0"/>
          <a:lstStyle/>
          <a:p>
            <a:pPr algn="ctr">
              <a:spcBef>
                <a:spcPts val="1200"/>
              </a:spcBef>
            </a:pPr>
            <a:endParaRPr lang="en-US" sz="4000" b="0" i="0" dirty="0">
              <a:solidFill>
                <a:schemeClr val="bg1"/>
              </a:solidFill>
              <a:latin typeface="PS TT Commons" charset="0"/>
              <a:ea typeface="PS TT Commons" charset="0"/>
              <a:cs typeface="PS TT Commons" charset="0"/>
            </a:endParaRPr>
          </a:p>
        </p:txBody>
      </p:sp>
      <p:sp>
        <p:nvSpPr>
          <p:cNvPr id="9" name="Text Placeholder 6"/>
          <p:cNvSpPr>
            <a:spLocks noGrp="1"/>
          </p:cNvSpPr>
          <p:nvPr>
            <p:ph type="body" sz="quarter" idx="11" hasCustomPrompt="1"/>
          </p:nvPr>
        </p:nvSpPr>
        <p:spPr>
          <a:xfrm>
            <a:off x="12046288" y="4150198"/>
            <a:ext cx="5839376" cy="5743608"/>
          </a:xfrm>
          <a:prstGeom prst="rect">
            <a:avLst/>
          </a:prstGeom>
        </p:spPr>
        <p:txBody>
          <a:bodyPr anchor="t" anchorCtr="0">
            <a:noAutofit/>
          </a:bodyPr>
          <a:lstStyle>
            <a:lvl1pPr marL="0" indent="0">
              <a:lnSpc>
                <a:spcPct val="110000"/>
              </a:lnSpc>
              <a:spcBef>
                <a:spcPts val="0"/>
              </a:spcBef>
              <a:buNone/>
              <a:defRPr sz="2600" b="0" baseline="0">
                <a:solidFill>
                  <a:srgbClr val="130F25"/>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&gt; Console</a:t>
            </a:r>
          </a:p>
        </p:txBody>
      </p:sp>
      <p:sp>
        <p:nvSpPr>
          <p:cNvPr id="10" name="Text Placeholder 8">
            <a:extLst>
              <a:ext uri="{FF2B5EF4-FFF2-40B4-BE49-F238E27FC236}">
                <a16:creationId xmlns:a16="http://schemas.microsoft.com/office/drawing/2014/main" id="{EFDDDE9B-4548-634D-812F-0BA373094FF8}"/>
              </a:ext>
            </a:extLst>
          </p:cNvPr>
          <p:cNvSpPr>
            <a:spLocks noGrp="1"/>
          </p:cNvSpPr>
          <p:nvPr>
            <p:ph type="body" sz="quarter" idx="18" hasCustomPrompt="1"/>
          </p:nvPr>
        </p:nvSpPr>
        <p:spPr>
          <a:xfrm>
            <a:off x="917190" y="1922034"/>
            <a:ext cx="16453620" cy="754058"/>
          </a:xfrm>
          <a:prstGeom prst="rect">
            <a:avLst/>
          </a:prstGeom>
        </p:spPr>
        <p:txBody>
          <a:bodyPr>
            <a:noAutofit/>
          </a:bodyPr>
          <a:lstStyle>
            <a:lvl1pPr algn="l">
              <a:spcBef>
                <a:spcPts val="0"/>
              </a:spcBef>
              <a:defRPr sz="3200" b="1" i="0">
                <a:solidFill>
                  <a:schemeClr val="bg1"/>
                </a:solidFill>
                <a:latin typeface="+mn-lt"/>
                <a:ea typeface="PS TT Commons DemiBold" panose="02000506040000020004" pitchFamily="2" charset="77"/>
                <a:cs typeface="PS TT Commons DemiBold" panose="02000506040000020004" pitchFamily="2" charset="77"/>
              </a:defRPr>
            </a:lvl1pPr>
          </a:lstStyle>
          <a:p>
            <a:pPr lvl="0"/>
            <a:r>
              <a:rPr lang="en-US" dirty="0"/>
              <a:t>Add a line of text here if needed</a:t>
            </a:r>
          </a:p>
        </p:txBody>
      </p:sp>
      <p:sp>
        <p:nvSpPr>
          <p:cNvPr id="13" name="Title 1">
            <a:extLst>
              <a:ext uri="{FF2B5EF4-FFF2-40B4-BE49-F238E27FC236}">
                <a16:creationId xmlns:a16="http://schemas.microsoft.com/office/drawing/2014/main" id="{E0CD46C9-BE92-EF45-888D-DF2EA089B9DB}"/>
              </a:ext>
            </a:extLst>
          </p:cNvPr>
          <p:cNvSpPr>
            <a:spLocks noGrp="1"/>
          </p:cNvSpPr>
          <p:nvPr>
            <p:ph type="title" hasCustomPrompt="1"/>
          </p:nvPr>
        </p:nvSpPr>
        <p:spPr>
          <a:xfrm>
            <a:off x="917190" y="856298"/>
            <a:ext cx="16453621" cy="815748"/>
          </a:xfrm>
          <a:prstGeom prst="rect">
            <a:avLst/>
          </a:prstGeom>
        </p:spPr>
        <p:txBody>
          <a:bodyPr/>
          <a:lstStyle>
            <a:lvl1pPr algn="l">
              <a:defRPr sz="4800" b="1" i="0">
                <a:solidFill>
                  <a:schemeClr val="bg1"/>
                </a:solidFill>
                <a:latin typeface="+mj-lt"/>
              </a:defRPr>
            </a:lvl1pPr>
          </a:lstStyle>
          <a:p>
            <a:r>
              <a:rPr lang="en-US" dirty="0"/>
              <a:t>Click to Add Title in Title Case</a:t>
            </a:r>
          </a:p>
        </p:txBody>
      </p:sp>
      <p:sp>
        <p:nvSpPr>
          <p:cNvPr id="12" name="Rounded Rectangle 6">
            <a:extLst>
              <a:ext uri="{FF2B5EF4-FFF2-40B4-BE49-F238E27FC236}">
                <a16:creationId xmlns:a16="http://schemas.microsoft.com/office/drawing/2014/main" id="{8AC7CF8F-9926-8F45-AAEE-EA6D23902AF7}"/>
              </a:ext>
            </a:extLst>
          </p:cNvPr>
          <p:cNvSpPr/>
          <p:nvPr userDrawn="1"/>
        </p:nvSpPr>
        <p:spPr>
          <a:xfrm>
            <a:off x="917189" y="3122736"/>
            <a:ext cx="6551545" cy="1027462"/>
          </a:xfrm>
          <a:prstGeom prst="roundRect">
            <a:avLst/>
          </a:prstGeom>
          <a:solidFill>
            <a:srgbClr val="352B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32B7DB8D-7A7F-234A-9523-D1CB5FE9960F}"/>
              </a:ext>
            </a:extLst>
          </p:cNvPr>
          <p:cNvSpPr>
            <a:spLocks noGrp="1"/>
          </p:cNvSpPr>
          <p:nvPr>
            <p:ph type="body" sz="quarter" idx="17" hasCustomPrompt="1"/>
          </p:nvPr>
        </p:nvSpPr>
        <p:spPr>
          <a:xfrm>
            <a:off x="1090611" y="3158842"/>
            <a:ext cx="5277806" cy="629780"/>
          </a:xfrm>
          <a:prstGeom prst="rect">
            <a:avLst/>
          </a:prstGeom>
        </p:spPr>
        <p:txBody>
          <a:bodyPr lIns="0" anchor="ctr">
            <a:noAutofit/>
          </a:bodyPr>
          <a:lstStyle>
            <a:lvl1pPr>
              <a:defRPr sz="2800" b="1" i="0">
                <a:solidFill>
                  <a:schemeClr val="bg1"/>
                </a:solidFill>
                <a:latin typeface="+mn-lt"/>
                <a:ea typeface="PS TT Commons DemiBold" charset="0"/>
                <a:cs typeface="PS TT Commons DemiBold" charset="0"/>
              </a:defRPr>
            </a:lvl1pPr>
          </a:lstStyle>
          <a:p>
            <a:pPr lvl="0"/>
            <a:r>
              <a:rPr lang="en-US" dirty="0"/>
              <a:t>Filename.here</a:t>
            </a:r>
          </a:p>
        </p:txBody>
      </p:sp>
      <p:sp>
        <p:nvSpPr>
          <p:cNvPr id="6" name="Text Placeholder 6"/>
          <p:cNvSpPr>
            <a:spLocks noGrp="1"/>
          </p:cNvSpPr>
          <p:nvPr>
            <p:ph type="body" sz="quarter" idx="10" hasCustomPrompt="1"/>
          </p:nvPr>
        </p:nvSpPr>
        <p:spPr>
          <a:xfrm>
            <a:off x="917189" y="4150198"/>
            <a:ext cx="10293355" cy="5743609"/>
          </a:xfrm>
          <a:prstGeom prst="rect">
            <a:avLst/>
          </a:prstGeom>
        </p:spPr>
        <p:txBody>
          <a:bodyPr anchor="ctr">
            <a:noAutofit/>
          </a:bodyPr>
          <a:lstStyle>
            <a:lvl1pPr marL="0" indent="0">
              <a:lnSpc>
                <a:spcPct val="110000"/>
              </a:lnSpc>
              <a:spcBef>
                <a:spcPts val="0"/>
              </a:spcBef>
              <a:buNone/>
              <a:defRPr sz="2600" b="0" baseline="0">
                <a:solidFill>
                  <a:schemeClr val="bg1"/>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Tree>
    <p:extLst>
      <p:ext uri="{BB962C8B-B14F-4D97-AF65-F5344CB8AC3E}">
        <p14:creationId xmlns:p14="http://schemas.microsoft.com/office/powerpoint/2010/main" val="3636097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de: Half Page Title Left and Tab Right">
    <p:bg>
      <p:bgPr>
        <a:solidFill>
          <a:srgbClr val="E2E8F0"/>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EB5D3E-86A9-8BA5-567C-9EE0C711195D}"/>
              </a:ext>
            </a:extLst>
          </p:cNvPr>
          <p:cNvSpPr/>
          <p:nvPr userDrawn="1"/>
        </p:nvSpPr>
        <p:spPr>
          <a:xfrm>
            <a:off x="0" y="0"/>
            <a:ext cx="6613451" cy="10287000"/>
          </a:xfrm>
          <a:prstGeom prst="rect">
            <a:avLst/>
          </a:pr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lIns="365760" tIns="365760" rIns="365760" bIns="365760" rtlCol="0" anchor="t" anchorCtr="0"/>
          <a:lstStyle/>
          <a:p>
            <a:pPr algn="ctr">
              <a:spcBef>
                <a:spcPts val="1200"/>
              </a:spcBef>
            </a:pPr>
            <a:endParaRPr lang="en-US" sz="4000" b="0" i="0" dirty="0">
              <a:solidFill>
                <a:schemeClr val="bg1"/>
              </a:solidFill>
              <a:latin typeface="PS TT Commons" charset="0"/>
              <a:ea typeface="PS TT Commons" charset="0"/>
              <a:cs typeface="PS TT Commons" charset="0"/>
            </a:endParaRPr>
          </a:p>
        </p:txBody>
      </p:sp>
      <p:sp>
        <p:nvSpPr>
          <p:cNvPr id="7" name="Text Placeholder 6"/>
          <p:cNvSpPr>
            <a:spLocks noGrp="1"/>
          </p:cNvSpPr>
          <p:nvPr>
            <p:ph type="body" sz="quarter" idx="11" hasCustomPrompt="1"/>
          </p:nvPr>
        </p:nvSpPr>
        <p:spPr>
          <a:xfrm>
            <a:off x="7111991" y="1577752"/>
            <a:ext cx="10755386" cy="8297768"/>
          </a:xfrm>
          <a:prstGeom prst="rect">
            <a:avLst/>
          </a:prstGeom>
        </p:spPr>
        <p:txBody>
          <a:bodyPr anchor="ctr">
            <a:noAutofit/>
          </a:bodyPr>
          <a:lstStyle>
            <a:lvl1pPr marL="0" indent="0">
              <a:lnSpc>
                <a:spcPct val="110000"/>
              </a:lnSpc>
              <a:spcBef>
                <a:spcPts val="0"/>
              </a:spcBef>
              <a:buNone/>
              <a:defRPr sz="2600" b="0" baseline="0">
                <a:solidFill>
                  <a:srgbClr val="130F25"/>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
        <p:nvSpPr>
          <p:cNvPr id="8" name="Text Placeholder 9"/>
          <p:cNvSpPr>
            <a:spLocks noGrp="1"/>
          </p:cNvSpPr>
          <p:nvPr>
            <p:ph type="body" sz="quarter" idx="17" hasCustomPrompt="1"/>
          </p:nvPr>
        </p:nvSpPr>
        <p:spPr>
          <a:xfrm>
            <a:off x="7111991" y="542566"/>
            <a:ext cx="5270873" cy="629780"/>
          </a:xfrm>
          <a:prstGeom prst="rect">
            <a:avLst/>
          </a:prstGeom>
        </p:spPr>
        <p:txBody>
          <a:bodyPr lIns="0" anchor="ctr">
            <a:noAutofit/>
          </a:bodyPr>
          <a:lstStyle>
            <a:lvl1pPr>
              <a:defRPr sz="2800" b="1" i="0">
                <a:solidFill>
                  <a:srgbClr val="130F25"/>
                </a:solidFill>
                <a:latin typeface="+mn-lt"/>
                <a:ea typeface="PS TT Commons DemiBold" charset="0"/>
                <a:cs typeface="PS TT Commons DemiBold" charset="0"/>
              </a:defRPr>
            </a:lvl1pPr>
          </a:lstStyle>
          <a:p>
            <a:pPr lvl="0"/>
            <a:r>
              <a:rPr lang="en-US" dirty="0" err="1"/>
              <a:t>Filename.here</a:t>
            </a:r>
            <a:endParaRPr lang="en-US" dirty="0"/>
          </a:p>
        </p:txBody>
      </p:sp>
      <p:sp>
        <p:nvSpPr>
          <p:cNvPr id="9" name="Title 1">
            <a:extLst>
              <a:ext uri="{FF2B5EF4-FFF2-40B4-BE49-F238E27FC236}">
                <a16:creationId xmlns:a16="http://schemas.microsoft.com/office/drawing/2014/main" id="{BAC2C942-D874-D648-A562-63BDFDAE68B1}"/>
              </a:ext>
            </a:extLst>
          </p:cNvPr>
          <p:cNvSpPr>
            <a:spLocks noGrp="1"/>
          </p:cNvSpPr>
          <p:nvPr>
            <p:ph type="title" hasCustomPrompt="1"/>
          </p:nvPr>
        </p:nvSpPr>
        <p:spPr>
          <a:xfrm>
            <a:off x="658275" y="4384065"/>
            <a:ext cx="5296902" cy="1518870"/>
          </a:xfrm>
          <a:prstGeom prst="rect">
            <a:avLst/>
          </a:prstGeom>
        </p:spPr>
        <p:txBody>
          <a:bodyPr/>
          <a:lstStyle>
            <a:lvl1pPr algn="l">
              <a:defRPr sz="4800" b="1" i="0">
                <a:solidFill>
                  <a:srgbClr val="130F25"/>
                </a:solidFill>
                <a:latin typeface="+mj-lt"/>
              </a:defRPr>
            </a:lvl1pPr>
          </a:lstStyle>
          <a:p>
            <a:r>
              <a:rPr lang="en-US" dirty="0"/>
              <a:t>Click to Add Title in Title Case</a:t>
            </a:r>
          </a:p>
        </p:txBody>
      </p:sp>
    </p:spTree>
    <p:extLst>
      <p:ext uri="{BB962C8B-B14F-4D97-AF65-F5344CB8AC3E}">
        <p14:creationId xmlns:p14="http://schemas.microsoft.com/office/powerpoint/2010/main" val="2890260916"/>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de: Half Page Title Left and Tab Right - dark">
    <p:bg>
      <p:bgPr>
        <a:solidFill>
          <a:srgbClr val="352B6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35BC8FE-30EF-91DB-3C0F-EC7BD3A4EA32}"/>
              </a:ext>
            </a:extLst>
          </p:cNvPr>
          <p:cNvSpPr/>
          <p:nvPr userDrawn="1"/>
        </p:nvSpPr>
        <p:spPr>
          <a:xfrm>
            <a:off x="-1" y="0"/>
            <a:ext cx="6613451" cy="10287000"/>
          </a:xfrm>
          <a:prstGeom prst="rect">
            <a:avLst/>
          </a:prstGeom>
          <a:solidFill>
            <a:schemeClr val="tx1"/>
          </a:solidFill>
          <a:ln>
            <a:noFill/>
          </a:ln>
          <a:effectLst/>
        </p:spPr>
        <p:style>
          <a:lnRef idx="2">
            <a:schemeClr val="accent1"/>
          </a:lnRef>
          <a:fillRef idx="0">
            <a:schemeClr val="accent1"/>
          </a:fillRef>
          <a:effectRef idx="1">
            <a:schemeClr val="accent1"/>
          </a:effectRef>
          <a:fontRef idx="minor">
            <a:schemeClr val="tx1"/>
          </a:fontRef>
        </p:style>
        <p:txBody>
          <a:bodyPr lIns="365760" tIns="365760" rIns="365760" bIns="365760" rtlCol="0" anchor="t" anchorCtr="0"/>
          <a:lstStyle/>
          <a:p>
            <a:pPr algn="ctr">
              <a:spcBef>
                <a:spcPts val="1200"/>
              </a:spcBef>
            </a:pPr>
            <a:endParaRPr lang="en-US" sz="4000" b="0" i="0" dirty="0">
              <a:solidFill>
                <a:schemeClr val="bg1"/>
              </a:solidFill>
              <a:latin typeface="PS TT Commons" charset="0"/>
              <a:ea typeface="PS TT Commons" charset="0"/>
              <a:cs typeface="PS TT Commons" charset="0"/>
            </a:endParaRPr>
          </a:p>
        </p:txBody>
      </p:sp>
      <p:sp>
        <p:nvSpPr>
          <p:cNvPr id="7" name="Text Placeholder 6"/>
          <p:cNvSpPr>
            <a:spLocks noGrp="1"/>
          </p:cNvSpPr>
          <p:nvPr>
            <p:ph type="body" sz="quarter" idx="11" hasCustomPrompt="1"/>
          </p:nvPr>
        </p:nvSpPr>
        <p:spPr>
          <a:xfrm>
            <a:off x="7111991" y="1577752"/>
            <a:ext cx="10755386" cy="8297768"/>
          </a:xfrm>
          <a:prstGeom prst="rect">
            <a:avLst/>
          </a:prstGeom>
        </p:spPr>
        <p:txBody>
          <a:bodyPr anchor="ctr">
            <a:noAutofit/>
          </a:bodyPr>
          <a:lstStyle>
            <a:lvl1pPr marL="0" indent="0">
              <a:lnSpc>
                <a:spcPct val="110000"/>
              </a:lnSpc>
              <a:spcBef>
                <a:spcPts val="0"/>
              </a:spcBef>
              <a:buNone/>
              <a:defRPr sz="2600" b="0" baseline="0">
                <a:solidFill>
                  <a:schemeClr val="bg1"/>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
        <p:nvSpPr>
          <p:cNvPr id="8" name="Text Placeholder 9"/>
          <p:cNvSpPr>
            <a:spLocks noGrp="1"/>
          </p:cNvSpPr>
          <p:nvPr>
            <p:ph type="body" sz="quarter" idx="17" hasCustomPrompt="1"/>
          </p:nvPr>
        </p:nvSpPr>
        <p:spPr>
          <a:xfrm>
            <a:off x="7111991" y="542566"/>
            <a:ext cx="5270873" cy="629780"/>
          </a:xfrm>
          <a:prstGeom prst="rect">
            <a:avLst/>
          </a:prstGeom>
        </p:spPr>
        <p:txBody>
          <a:bodyPr lIns="0" anchor="ctr">
            <a:noAutofit/>
          </a:bodyPr>
          <a:lstStyle>
            <a:lvl1pPr>
              <a:defRPr sz="2800" b="1" i="0">
                <a:solidFill>
                  <a:schemeClr val="bg1"/>
                </a:solidFill>
                <a:latin typeface="+mn-lt"/>
                <a:ea typeface="PS TT Commons DemiBold" charset="0"/>
                <a:cs typeface="PS TT Commons DemiBold" charset="0"/>
              </a:defRPr>
            </a:lvl1pPr>
          </a:lstStyle>
          <a:p>
            <a:pPr lvl="0"/>
            <a:r>
              <a:rPr lang="en-US" dirty="0" err="1"/>
              <a:t>Filename.here</a:t>
            </a:r>
            <a:endParaRPr lang="en-US" dirty="0"/>
          </a:p>
        </p:txBody>
      </p:sp>
      <p:sp>
        <p:nvSpPr>
          <p:cNvPr id="9" name="Title 1">
            <a:extLst>
              <a:ext uri="{FF2B5EF4-FFF2-40B4-BE49-F238E27FC236}">
                <a16:creationId xmlns:a16="http://schemas.microsoft.com/office/drawing/2014/main" id="{BAC2C942-D874-D648-A562-63BDFDAE68B1}"/>
              </a:ext>
            </a:extLst>
          </p:cNvPr>
          <p:cNvSpPr>
            <a:spLocks noGrp="1"/>
          </p:cNvSpPr>
          <p:nvPr>
            <p:ph type="title" hasCustomPrompt="1"/>
          </p:nvPr>
        </p:nvSpPr>
        <p:spPr>
          <a:xfrm>
            <a:off x="658275" y="4384065"/>
            <a:ext cx="5296902" cy="1518870"/>
          </a:xfrm>
          <a:prstGeom prst="rect">
            <a:avLst/>
          </a:prstGeom>
        </p:spPr>
        <p:txBody>
          <a:bodyPr/>
          <a:lstStyle>
            <a:lvl1pPr algn="l">
              <a:defRPr sz="4800" b="1" i="0">
                <a:solidFill>
                  <a:schemeClr val="bg1"/>
                </a:solidFill>
                <a:latin typeface="+mj-lt"/>
              </a:defRPr>
            </a:lvl1pPr>
          </a:lstStyle>
          <a:p>
            <a:r>
              <a:rPr lang="en-US" dirty="0"/>
              <a:t>Click to Add Title in Title Case</a:t>
            </a:r>
          </a:p>
        </p:txBody>
      </p:sp>
    </p:spTree>
    <p:extLst>
      <p:ext uri="{BB962C8B-B14F-4D97-AF65-F5344CB8AC3E}">
        <p14:creationId xmlns:p14="http://schemas.microsoft.com/office/powerpoint/2010/main" val="176229400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de: Light Full Page with Title and Description">
    <p:bg>
      <p:bgPr>
        <a:solidFill>
          <a:srgbClr val="E2E8F0"/>
        </a:solidFill>
        <a:effectLst/>
      </p:bgPr>
    </p:bg>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74885958-A933-3E4E-8BED-824CAB93830B}"/>
              </a:ext>
            </a:extLst>
          </p:cNvPr>
          <p:cNvSpPr>
            <a:spLocks noGrp="1"/>
          </p:cNvSpPr>
          <p:nvPr>
            <p:ph type="body" sz="quarter" idx="10" hasCustomPrompt="1"/>
          </p:nvPr>
        </p:nvSpPr>
        <p:spPr>
          <a:xfrm>
            <a:off x="917190" y="2926080"/>
            <a:ext cx="16453620" cy="6814268"/>
          </a:xfrm>
          <a:prstGeom prst="rect">
            <a:avLst/>
          </a:prstGeom>
        </p:spPr>
        <p:txBody>
          <a:bodyPr anchor="ctr">
            <a:noAutofit/>
          </a:bodyPr>
          <a:lstStyle>
            <a:lvl1pPr marL="0" indent="0">
              <a:lnSpc>
                <a:spcPct val="110000"/>
              </a:lnSpc>
              <a:spcBef>
                <a:spcPts val="0"/>
              </a:spcBef>
              <a:buNone/>
              <a:defRPr sz="2600" b="0" baseline="0">
                <a:solidFill>
                  <a:srgbClr val="130F25"/>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
        <p:nvSpPr>
          <p:cNvPr id="7" name="Text Placeholder 8">
            <a:extLst>
              <a:ext uri="{FF2B5EF4-FFF2-40B4-BE49-F238E27FC236}">
                <a16:creationId xmlns:a16="http://schemas.microsoft.com/office/drawing/2014/main" id="{A8A5C202-2F6D-024E-80D9-874E82E9B276}"/>
              </a:ext>
            </a:extLst>
          </p:cNvPr>
          <p:cNvSpPr>
            <a:spLocks noGrp="1"/>
          </p:cNvSpPr>
          <p:nvPr>
            <p:ph type="body" sz="quarter" idx="18" hasCustomPrompt="1"/>
          </p:nvPr>
        </p:nvSpPr>
        <p:spPr>
          <a:xfrm>
            <a:off x="917190" y="1922034"/>
            <a:ext cx="16453620" cy="754058"/>
          </a:xfrm>
          <a:prstGeom prst="rect">
            <a:avLst/>
          </a:prstGeom>
        </p:spPr>
        <p:txBody>
          <a:bodyPr>
            <a:noAutofit/>
          </a:bodyPr>
          <a:lstStyle>
            <a:lvl1pPr algn="l">
              <a:spcBef>
                <a:spcPts val="0"/>
              </a:spcBef>
              <a:defRPr sz="3200" b="1" i="0">
                <a:solidFill>
                  <a:srgbClr val="130F25"/>
                </a:solidFill>
                <a:latin typeface="+mn-lt"/>
                <a:ea typeface="PS TT Commons DemiBold" panose="02000506040000020004" pitchFamily="2" charset="77"/>
                <a:cs typeface="PS TT Commons DemiBold" panose="02000506040000020004" pitchFamily="2" charset="77"/>
              </a:defRPr>
            </a:lvl1pPr>
          </a:lstStyle>
          <a:p>
            <a:pPr lvl="0"/>
            <a:r>
              <a:rPr lang="en-US" dirty="0"/>
              <a:t>Add a line of text here if needed</a:t>
            </a:r>
          </a:p>
        </p:txBody>
      </p:sp>
      <p:sp>
        <p:nvSpPr>
          <p:cNvPr id="8" name="Title 1">
            <a:extLst>
              <a:ext uri="{FF2B5EF4-FFF2-40B4-BE49-F238E27FC236}">
                <a16:creationId xmlns:a16="http://schemas.microsoft.com/office/drawing/2014/main" id="{322E4E1F-BE11-C54B-B450-B76A70B974A3}"/>
              </a:ext>
            </a:extLst>
          </p:cNvPr>
          <p:cNvSpPr>
            <a:spLocks noGrp="1"/>
          </p:cNvSpPr>
          <p:nvPr>
            <p:ph type="title" hasCustomPrompt="1"/>
          </p:nvPr>
        </p:nvSpPr>
        <p:spPr>
          <a:xfrm>
            <a:off x="917190" y="856298"/>
            <a:ext cx="16453621" cy="815748"/>
          </a:xfrm>
          <a:prstGeom prst="rect">
            <a:avLst/>
          </a:prstGeom>
        </p:spPr>
        <p:txBody>
          <a:bodyPr/>
          <a:lstStyle>
            <a:lvl1pPr algn="l">
              <a:defRPr sz="4800" b="1" i="0">
                <a:solidFill>
                  <a:srgbClr val="130F25"/>
                </a:solidFill>
                <a:latin typeface="+mj-lt"/>
              </a:defRPr>
            </a:lvl1pPr>
          </a:lstStyle>
          <a:p>
            <a:r>
              <a:rPr lang="en-US" dirty="0"/>
              <a:t>Click to Add Title in Title Case</a:t>
            </a:r>
          </a:p>
        </p:txBody>
      </p:sp>
    </p:spTree>
    <p:extLst>
      <p:ext uri="{BB962C8B-B14F-4D97-AF65-F5344CB8AC3E}">
        <p14:creationId xmlns:p14="http://schemas.microsoft.com/office/powerpoint/2010/main" val="381202059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de: Full Page with Title and Description - dark">
    <p:bg>
      <p:bgPr>
        <a:solidFill>
          <a:schemeClr val="tx1"/>
        </a:solidFill>
        <a:effectLst/>
      </p:bgPr>
    </p:bg>
    <p:spTree>
      <p:nvGrpSpPr>
        <p:cNvPr id="1" name=""/>
        <p:cNvGrpSpPr/>
        <p:nvPr/>
      </p:nvGrpSpPr>
      <p:grpSpPr>
        <a:xfrm>
          <a:off x="0" y="0"/>
          <a:ext cx="0" cy="0"/>
          <a:chOff x="0" y="0"/>
          <a:chExt cx="0" cy="0"/>
        </a:xfrm>
      </p:grpSpPr>
      <p:sp>
        <p:nvSpPr>
          <p:cNvPr id="5" name="Text Placeholder 6"/>
          <p:cNvSpPr>
            <a:spLocks noGrp="1"/>
          </p:cNvSpPr>
          <p:nvPr>
            <p:ph type="body" sz="quarter" idx="10" hasCustomPrompt="1"/>
          </p:nvPr>
        </p:nvSpPr>
        <p:spPr>
          <a:xfrm>
            <a:off x="917190" y="2926080"/>
            <a:ext cx="16453620" cy="6814268"/>
          </a:xfrm>
          <a:prstGeom prst="rect">
            <a:avLst/>
          </a:prstGeom>
        </p:spPr>
        <p:txBody>
          <a:bodyPr anchor="ctr">
            <a:noAutofit/>
          </a:bodyPr>
          <a:lstStyle>
            <a:lvl1pPr marL="0" indent="0">
              <a:lnSpc>
                <a:spcPct val="110000"/>
              </a:lnSpc>
              <a:spcBef>
                <a:spcPts val="0"/>
              </a:spcBef>
              <a:buNone/>
              <a:defRPr sz="2600" b="0" baseline="0">
                <a:solidFill>
                  <a:schemeClr val="bg1"/>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
        <p:nvSpPr>
          <p:cNvPr id="9" name="Text Placeholder 8"/>
          <p:cNvSpPr>
            <a:spLocks noGrp="1"/>
          </p:cNvSpPr>
          <p:nvPr>
            <p:ph type="body" sz="quarter" idx="18" hasCustomPrompt="1"/>
          </p:nvPr>
        </p:nvSpPr>
        <p:spPr>
          <a:xfrm>
            <a:off x="917190" y="1922034"/>
            <a:ext cx="16453620" cy="754058"/>
          </a:xfrm>
          <a:prstGeom prst="rect">
            <a:avLst/>
          </a:prstGeom>
        </p:spPr>
        <p:txBody>
          <a:bodyPr>
            <a:noAutofit/>
          </a:bodyPr>
          <a:lstStyle>
            <a:lvl1pPr algn="l">
              <a:spcBef>
                <a:spcPts val="0"/>
              </a:spcBef>
              <a:defRPr sz="3200" b="1" i="0">
                <a:solidFill>
                  <a:schemeClr val="bg1"/>
                </a:solidFill>
                <a:latin typeface="+mn-lt"/>
                <a:ea typeface="PS TT Commons DemiBold" panose="02000506040000020004" pitchFamily="2" charset="77"/>
                <a:cs typeface="PS TT Commons DemiBold" panose="02000506040000020004" pitchFamily="2" charset="77"/>
              </a:defRPr>
            </a:lvl1pPr>
          </a:lstStyle>
          <a:p>
            <a:pPr lvl="0"/>
            <a:r>
              <a:rPr lang="en-US" dirty="0"/>
              <a:t>Add a line of text here if needed</a:t>
            </a:r>
          </a:p>
        </p:txBody>
      </p:sp>
      <p:sp>
        <p:nvSpPr>
          <p:cNvPr id="6" name="Title 1">
            <a:extLst>
              <a:ext uri="{FF2B5EF4-FFF2-40B4-BE49-F238E27FC236}">
                <a16:creationId xmlns:a16="http://schemas.microsoft.com/office/drawing/2014/main" id="{9E190D80-BF16-E04A-ACC0-8B0810D56FC8}"/>
              </a:ext>
            </a:extLst>
          </p:cNvPr>
          <p:cNvSpPr>
            <a:spLocks noGrp="1"/>
          </p:cNvSpPr>
          <p:nvPr>
            <p:ph type="title" hasCustomPrompt="1"/>
          </p:nvPr>
        </p:nvSpPr>
        <p:spPr>
          <a:xfrm>
            <a:off x="917190" y="856298"/>
            <a:ext cx="16453621" cy="815748"/>
          </a:xfrm>
          <a:prstGeom prst="rect">
            <a:avLst/>
          </a:prstGeom>
        </p:spPr>
        <p:txBody>
          <a:bodyPr/>
          <a:lstStyle>
            <a:lvl1pPr algn="l">
              <a:defRPr sz="4800" b="1" i="0">
                <a:solidFill>
                  <a:schemeClr val="bg1"/>
                </a:solidFill>
                <a:latin typeface="+mj-lt"/>
              </a:defRPr>
            </a:lvl1pPr>
          </a:lstStyle>
          <a:p>
            <a:r>
              <a:rPr lang="en-US"/>
              <a:t>Click to Add Title in Title Case</a:t>
            </a:r>
          </a:p>
        </p:txBody>
      </p:sp>
    </p:spTree>
    <p:extLst>
      <p:ext uri="{BB962C8B-B14F-4D97-AF65-F5344CB8AC3E}">
        <p14:creationId xmlns:p14="http://schemas.microsoft.com/office/powerpoint/2010/main" val="10595312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de: Title Half Page with Tab and Output">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C94F64E-09A5-E4BD-279F-6C7BA43322DA}"/>
              </a:ext>
            </a:extLst>
          </p:cNvPr>
          <p:cNvSpPr/>
          <p:nvPr userDrawn="1"/>
        </p:nvSpPr>
        <p:spPr>
          <a:xfrm>
            <a:off x="-4" y="0"/>
            <a:ext cx="18288004" cy="3797011"/>
          </a:xfrm>
          <a:prstGeom prst="rect">
            <a:avLst/>
          </a:pr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lIns="365760" tIns="365760" rIns="365760" bIns="365760" rtlCol="0" anchor="t" anchorCtr="0"/>
          <a:lstStyle/>
          <a:p>
            <a:pPr algn="ctr">
              <a:spcBef>
                <a:spcPts val="1200"/>
              </a:spcBef>
            </a:pPr>
            <a:endParaRPr lang="en-US" sz="4000" b="0" i="0" dirty="0">
              <a:solidFill>
                <a:schemeClr val="bg1"/>
              </a:solidFill>
              <a:latin typeface="PS TT Commons" charset="0"/>
              <a:ea typeface="PS TT Commons" charset="0"/>
              <a:cs typeface="PS TT Commons" charset="0"/>
            </a:endParaRPr>
          </a:p>
        </p:txBody>
      </p:sp>
      <p:sp>
        <p:nvSpPr>
          <p:cNvPr id="17" name="Rectangle 16">
            <a:extLst>
              <a:ext uri="{FF2B5EF4-FFF2-40B4-BE49-F238E27FC236}">
                <a16:creationId xmlns:a16="http://schemas.microsoft.com/office/drawing/2014/main" id="{9E168F67-2B74-9B44-9C64-F6995894ADBF}"/>
              </a:ext>
            </a:extLst>
          </p:cNvPr>
          <p:cNvSpPr/>
          <p:nvPr userDrawn="1"/>
        </p:nvSpPr>
        <p:spPr>
          <a:xfrm>
            <a:off x="0" y="2926081"/>
            <a:ext cx="18288000" cy="911848"/>
          </a:xfrm>
          <a:prstGeom prst="rect">
            <a:avLst/>
          </a:prstGeom>
          <a:solidFill>
            <a:srgbClr val="E2E8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2329634-D71F-1444-9687-0F2E294663B4}"/>
              </a:ext>
            </a:extLst>
          </p:cNvPr>
          <p:cNvSpPr/>
          <p:nvPr userDrawn="1"/>
        </p:nvSpPr>
        <p:spPr>
          <a:xfrm>
            <a:off x="0" y="3786012"/>
            <a:ext cx="18288000" cy="3581501"/>
          </a:xfrm>
          <a:prstGeom prst="rect">
            <a:avLst/>
          </a:prstGeom>
          <a:solidFill>
            <a:srgbClr val="E2E8F0"/>
          </a:solidFill>
          <a:ln>
            <a:noFill/>
          </a:ln>
          <a:effectLst/>
        </p:spPr>
        <p:style>
          <a:lnRef idx="2">
            <a:schemeClr val="accent1"/>
          </a:lnRef>
          <a:fillRef idx="0">
            <a:schemeClr val="accent1"/>
          </a:fillRef>
          <a:effectRef idx="1">
            <a:schemeClr val="accent1"/>
          </a:effectRef>
          <a:fontRef idx="minor">
            <a:schemeClr val="tx1"/>
          </a:fontRef>
        </p:style>
        <p:txBody>
          <a:bodyPr lIns="365760" tIns="365760" rIns="365760" bIns="365760" rtlCol="0" anchor="t" anchorCtr="0"/>
          <a:lstStyle/>
          <a:p>
            <a:pPr algn="ctr">
              <a:spcBef>
                <a:spcPts val="1200"/>
              </a:spcBef>
            </a:pPr>
            <a:endParaRPr lang="en-US" sz="4000" b="0" i="0" dirty="0">
              <a:solidFill>
                <a:schemeClr val="bg1"/>
              </a:solidFill>
              <a:latin typeface="PS TT Commons" charset="0"/>
              <a:ea typeface="PS TT Commons" charset="0"/>
              <a:cs typeface="PS TT Commons" charset="0"/>
            </a:endParaRPr>
          </a:p>
        </p:txBody>
      </p:sp>
      <p:sp>
        <p:nvSpPr>
          <p:cNvPr id="14" name="Text Placeholder 8">
            <a:extLst>
              <a:ext uri="{FF2B5EF4-FFF2-40B4-BE49-F238E27FC236}">
                <a16:creationId xmlns:a16="http://schemas.microsoft.com/office/drawing/2014/main" id="{C6811143-476A-914D-93C0-DF512E7A0C82}"/>
              </a:ext>
            </a:extLst>
          </p:cNvPr>
          <p:cNvSpPr>
            <a:spLocks noGrp="1"/>
          </p:cNvSpPr>
          <p:nvPr>
            <p:ph type="body" sz="quarter" idx="18" hasCustomPrompt="1"/>
          </p:nvPr>
        </p:nvSpPr>
        <p:spPr>
          <a:xfrm>
            <a:off x="917190" y="1922034"/>
            <a:ext cx="16453620" cy="754058"/>
          </a:xfrm>
          <a:prstGeom prst="rect">
            <a:avLst/>
          </a:prstGeom>
        </p:spPr>
        <p:txBody>
          <a:bodyPr>
            <a:noAutofit/>
          </a:bodyPr>
          <a:lstStyle>
            <a:lvl1pPr algn="l">
              <a:spcBef>
                <a:spcPts val="0"/>
              </a:spcBef>
              <a:defRPr sz="3200" b="1" i="0">
                <a:solidFill>
                  <a:srgbClr val="130F25"/>
                </a:solidFill>
                <a:latin typeface="+mn-lt"/>
                <a:ea typeface="PS TT Commons DemiBold" panose="02000506040000020004" pitchFamily="2" charset="77"/>
                <a:cs typeface="PS TT Commons DemiBold" panose="02000506040000020004" pitchFamily="2" charset="77"/>
              </a:defRPr>
            </a:lvl1pPr>
          </a:lstStyle>
          <a:p>
            <a:pPr lvl="0"/>
            <a:r>
              <a:rPr lang="en-US" dirty="0"/>
              <a:t>Add a line of text here if needed</a:t>
            </a:r>
          </a:p>
        </p:txBody>
      </p:sp>
      <p:sp>
        <p:nvSpPr>
          <p:cNvPr id="15" name="Title 1">
            <a:extLst>
              <a:ext uri="{FF2B5EF4-FFF2-40B4-BE49-F238E27FC236}">
                <a16:creationId xmlns:a16="http://schemas.microsoft.com/office/drawing/2014/main" id="{1274862A-3F03-484C-B6D7-C474A830FE16}"/>
              </a:ext>
            </a:extLst>
          </p:cNvPr>
          <p:cNvSpPr>
            <a:spLocks noGrp="1"/>
          </p:cNvSpPr>
          <p:nvPr>
            <p:ph type="title" hasCustomPrompt="1"/>
          </p:nvPr>
        </p:nvSpPr>
        <p:spPr>
          <a:xfrm>
            <a:off x="917190" y="856298"/>
            <a:ext cx="16453621" cy="815748"/>
          </a:xfrm>
          <a:prstGeom prst="rect">
            <a:avLst/>
          </a:prstGeom>
        </p:spPr>
        <p:txBody>
          <a:bodyPr/>
          <a:lstStyle>
            <a:lvl1pPr algn="l">
              <a:defRPr sz="4800" b="1" i="0">
                <a:solidFill>
                  <a:srgbClr val="130F25"/>
                </a:solidFill>
                <a:latin typeface="+mj-lt"/>
              </a:defRPr>
            </a:lvl1pPr>
          </a:lstStyle>
          <a:p>
            <a:r>
              <a:rPr lang="en-US"/>
              <a:t>Click to Add Title in Title Case</a:t>
            </a:r>
          </a:p>
        </p:txBody>
      </p:sp>
      <p:sp>
        <p:nvSpPr>
          <p:cNvPr id="9" name="Text Placeholder 6"/>
          <p:cNvSpPr>
            <a:spLocks noGrp="1"/>
          </p:cNvSpPr>
          <p:nvPr>
            <p:ph type="body" sz="quarter" idx="11" hasCustomPrompt="1"/>
          </p:nvPr>
        </p:nvSpPr>
        <p:spPr>
          <a:xfrm>
            <a:off x="917188" y="7571232"/>
            <a:ext cx="16453621" cy="2468880"/>
          </a:xfrm>
          <a:prstGeom prst="rect">
            <a:avLst/>
          </a:prstGeom>
        </p:spPr>
        <p:txBody>
          <a:bodyPr anchor="t" anchorCtr="0">
            <a:noAutofit/>
          </a:bodyPr>
          <a:lstStyle>
            <a:lvl1pPr marL="0" indent="0">
              <a:lnSpc>
                <a:spcPct val="110000"/>
              </a:lnSpc>
              <a:spcBef>
                <a:spcPts val="0"/>
              </a:spcBef>
              <a:buNone/>
              <a:defRPr sz="2600" b="0" baseline="0">
                <a:solidFill>
                  <a:schemeClr val="bg1"/>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&gt; Console</a:t>
            </a:r>
          </a:p>
        </p:txBody>
      </p:sp>
      <p:sp>
        <p:nvSpPr>
          <p:cNvPr id="18" name="Rounded Rectangle 6">
            <a:extLst>
              <a:ext uri="{FF2B5EF4-FFF2-40B4-BE49-F238E27FC236}">
                <a16:creationId xmlns:a16="http://schemas.microsoft.com/office/drawing/2014/main" id="{18A3BCAE-13F5-174E-AA47-3F13835F8784}"/>
              </a:ext>
            </a:extLst>
          </p:cNvPr>
          <p:cNvSpPr/>
          <p:nvPr userDrawn="1"/>
        </p:nvSpPr>
        <p:spPr>
          <a:xfrm>
            <a:off x="917189" y="3122736"/>
            <a:ext cx="6551545" cy="1027462"/>
          </a:xfrm>
          <a:prstGeom prst="roundRect">
            <a:avLst/>
          </a:prstGeom>
          <a:solidFill>
            <a:srgbClr val="E2E8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9">
            <a:extLst>
              <a:ext uri="{FF2B5EF4-FFF2-40B4-BE49-F238E27FC236}">
                <a16:creationId xmlns:a16="http://schemas.microsoft.com/office/drawing/2014/main" id="{DEE01B59-C345-5F4E-9644-EC625C57223E}"/>
              </a:ext>
            </a:extLst>
          </p:cNvPr>
          <p:cNvSpPr>
            <a:spLocks noGrp="1"/>
          </p:cNvSpPr>
          <p:nvPr>
            <p:ph type="body" sz="quarter" idx="17" hasCustomPrompt="1"/>
          </p:nvPr>
        </p:nvSpPr>
        <p:spPr>
          <a:xfrm>
            <a:off x="1090611" y="3158842"/>
            <a:ext cx="5277806" cy="629780"/>
          </a:xfrm>
          <a:prstGeom prst="rect">
            <a:avLst/>
          </a:prstGeom>
        </p:spPr>
        <p:txBody>
          <a:bodyPr lIns="0" anchor="ctr">
            <a:noAutofit/>
          </a:bodyPr>
          <a:lstStyle>
            <a:lvl1pPr>
              <a:defRPr sz="2800" b="1" i="0">
                <a:solidFill>
                  <a:srgbClr val="130F25"/>
                </a:solidFill>
                <a:latin typeface="+mn-lt"/>
                <a:ea typeface="PS TT Commons DemiBold" charset="0"/>
                <a:cs typeface="PS TT Commons DemiBold" charset="0"/>
              </a:defRPr>
            </a:lvl1pPr>
          </a:lstStyle>
          <a:p>
            <a:pPr lvl="0"/>
            <a:r>
              <a:rPr lang="en-US" dirty="0"/>
              <a:t>Filename.here</a:t>
            </a:r>
          </a:p>
        </p:txBody>
      </p:sp>
      <p:sp>
        <p:nvSpPr>
          <p:cNvPr id="12" name="Text Placeholder 6">
            <a:extLst>
              <a:ext uri="{FF2B5EF4-FFF2-40B4-BE49-F238E27FC236}">
                <a16:creationId xmlns:a16="http://schemas.microsoft.com/office/drawing/2014/main" id="{0AA68304-FAFF-3847-AA4D-036248DB844E}"/>
              </a:ext>
            </a:extLst>
          </p:cNvPr>
          <p:cNvSpPr>
            <a:spLocks noGrp="1"/>
          </p:cNvSpPr>
          <p:nvPr>
            <p:ph type="body" sz="quarter" idx="10" hasCustomPrompt="1"/>
          </p:nvPr>
        </p:nvSpPr>
        <p:spPr>
          <a:xfrm>
            <a:off x="917189" y="4041648"/>
            <a:ext cx="16453621" cy="3081228"/>
          </a:xfrm>
          <a:prstGeom prst="rect">
            <a:avLst/>
          </a:prstGeom>
        </p:spPr>
        <p:txBody>
          <a:bodyPr anchor="ctr">
            <a:noAutofit/>
          </a:bodyPr>
          <a:lstStyle>
            <a:lvl1pPr marL="0" indent="0">
              <a:lnSpc>
                <a:spcPct val="110000"/>
              </a:lnSpc>
              <a:spcBef>
                <a:spcPts val="0"/>
              </a:spcBef>
              <a:buNone/>
              <a:defRPr sz="2600" b="0" baseline="0">
                <a:solidFill>
                  <a:srgbClr val="130F25"/>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Tree>
    <p:extLst>
      <p:ext uri="{BB962C8B-B14F-4D97-AF65-F5344CB8AC3E}">
        <p14:creationId xmlns:p14="http://schemas.microsoft.com/office/powerpoint/2010/main" val="4098236340"/>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de: Title Half Page with Tab and Output - dark">
    <p:bg>
      <p:bgPr>
        <a:solidFill>
          <a:srgbClr val="E2E8F0"/>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8D9CA2-4EDE-80D0-19D7-6F0364F2556C}"/>
              </a:ext>
            </a:extLst>
          </p:cNvPr>
          <p:cNvSpPr/>
          <p:nvPr userDrawn="1"/>
        </p:nvSpPr>
        <p:spPr>
          <a:xfrm>
            <a:off x="-4" y="0"/>
            <a:ext cx="18288004" cy="3797011"/>
          </a:xfrm>
          <a:prstGeom prst="rect">
            <a:avLst/>
          </a:prstGeom>
          <a:solidFill>
            <a:schemeClr val="tx1"/>
          </a:solidFill>
          <a:ln>
            <a:noFill/>
          </a:ln>
          <a:effectLst/>
        </p:spPr>
        <p:style>
          <a:lnRef idx="2">
            <a:schemeClr val="accent1"/>
          </a:lnRef>
          <a:fillRef idx="0">
            <a:schemeClr val="accent1"/>
          </a:fillRef>
          <a:effectRef idx="1">
            <a:schemeClr val="accent1"/>
          </a:effectRef>
          <a:fontRef idx="minor">
            <a:schemeClr val="tx1"/>
          </a:fontRef>
        </p:style>
        <p:txBody>
          <a:bodyPr lIns="365760" tIns="365760" rIns="365760" bIns="365760" rtlCol="0" anchor="t" anchorCtr="0"/>
          <a:lstStyle/>
          <a:p>
            <a:pPr algn="ctr">
              <a:spcBef>
                <a:spcPts val="1200"/>
              </a:spcBef>
            </a:pPr>
            <a:endParaRPr lang="en-US" sz="4000" b="0" i="0" dirty="0">
              <a:solidFill>
                <a:schemeClr val="bg1"/>
              </a:solidFill>
              <a:latin typeface="PS TT Commons" charset="0"/>
              <a:ea typeface="PS TT Commons" charset="0"/>
              <a:cs typeface="PS TT Commons" charset="0"/>
            </a:endParaRPr>
          </a:p>
        </p:txBody>
      </p:sp>
      <p:sp>
        <p:nvSpPr>
          <p:cNvPr id="17" name="Rectangle 16">
            <a:extLst>
              <a:ext uri="{FF2B5EF4-FFF2-40B4-BE49-F238E27FC236}">
                <a16:creationId xmlns:a16="http://schemas.microsoft.com/office/drawing/2014/main" id="{ACCE4ADB-513D-6547-A537-41E419C45CB6}"/>
              </a:ext>
            </a:extLst>
          </p:cNvPr>
          <p:cNvSpPr/>
          <p:nvPr userDrawn="1"/>
        </p:nvSpPr>
        <p:spPr>
          <a:xfrm>
            <a:off x="0" y="2926081"/>
            <a:ext cx="18288000" cy="870932"/>
          </a:xfrm>
          <a:prstGeom prst="rect">
            <a:avLst/>
          </a:prstGeom>
          <a:solidFill>
            <a:srgbClr val="352B6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2329634-D71F-1444-9687-0F2E294663B4}"/>
              </a:ext>
            </a:extLst>
          </p:cNvPr>
          <p:cNvSpPr/>
          <p:nvPr userDrawn="1"/>
        </p:nvSpPr>
        <p:spPr>
          <a:xfrm>
            <a:off x="0" y="3786012"/>
            <a:ext cx="18288000" cy="3581500"/>
          </a:xfrm>
          <a:prstGeom prst="rect">
            <a:avLst/>
          </a:prstGeom>
          <a:solidFill>
            <a:srgbClr val="352B6F"/>
          </a:solidFill>
          <a:ln>
            <a:noFill/>
          </a:ln>
          <a:effectLst/>
        </p:spPr>
        <p:style>
          <a:lnRef idx="2">
            <a:schemeClr val="accent1"/>
          </a:lnRef>
          <a:fillRef idx="0">
            <a:schemeClr val="accent1"/>
          </a:fillRef>
          <a:effectRef idx="1">
            <a:schemeClr val="accent1"/>
          </a:effectRef>
          <a:fontRef idx="minor">
            <a:schemeClr val="tx1"/>
          </a:fontRef>
        </p:style>
        <p:txBody>
          <a:bodyPr lIns="365760" tIns="365760" rIns="365760" bIns="365760" rtlCol="0" anchor="t" anchorCtr="0"/>
          <a:lstStyle/>
          <a:p>
            <a:pPr algn="ctr">
              <a:spcBef>
                <a:spcPts val="1200"/>
              </a:spcBef>
            </a:pPr>
            <a:endParaRPr lang="en-US" sz="4000" b="0" i="0" dirty="0">
              <a:solidFill>
                <a:schemeClr val="bg1"/>
              </a:solidFill>
              <a:latin typeface="PS TT Commons" charset="0"/>
              <a:ea typeface="PS TT Commons" charset="0"/>
              <a:cs typeface="PS TT Commons" charset="0"/>
            </a:endParaRPr>
          </a:p>
        </p:txBody>
      </p:sp>
      <p:sp>
        <p:nvSpPr>
          <p:cNvPr id="14" name="Text Placeholder 8">
            <a:extLst>
              <a:ext uri="{FF2B5EF4-FFF2-40B4-BE49-F238E27FC236}">
                <a16:creationId xmlns:a16="http://schemas.microsoft.com/office/drawing/2014/main" id="{C6811143-476A-914D-93C0-DF512E7A0C82}"/>
              </a:ext>
            </a:extLst>
          </p:cNvPr>
          <p:cNvSpPr>
            <a:spLocks noGrp="1"/>
          </p:cNvSpPr>
          <p:nvPr>
            <p:ph type="body" sz="quarter" idx="18" hasCustomPrompt="1"/>
          </p:nvPr>
        </p:nvSpPr>
        <p:spPr>
          <a:xfrm>
            <a:off x="917190" y="1922034"/>
            <a:ext cx="16453620" cy="754058"/>
          </a:xfrm>
          <a:prstGeom prst="rect">
            <a:avLst/>
          </a:prstGeom>
        </p:spPr>
        <p:txBody>
          <a:bodyPr>
            <a:noAutofit/>
          </a:bodyPr>
          <a:lstStyle>
            <a:lvl1pPr algn="l">
              <a:spcBef>
                <a:spcPts val="0"/>
              </a:spcBef>
              <a:defRPr sz="3200" b="1" i="0">
                <a:solidFill>
                  <a:schemeClr val="bg1"/>
                </a:solidFill>
                <a:latin typeface="+mn-lt"/>
                <a:ea typeface="PS TT Commons DemiBold" panose="02000506040000020004" pitchFamily="2" charset="77"/>
                <a:cs typeface="PS TT Commons DemiBold" panose="02000506040000020004" pitchFamily="2" charset="77"/>
              </a:defRPr>
            </a:lvl1pPr>
          </a:lstStyle>
          <a:p>
            <a:pPr lvl="0"/>
            <a:r>
              <a:rPr lang="en-US" dirty="0"/>
              <a:t>Add a line of text here if needed</a:t>
            </a:r>
          </a:p>
        </p:txBody>
      </p:sp>
      <p:sp>
        <p:nvSpPr>
          <p:cNvPr id="15" name="Title 1">
            <a:extLst>
              <a:ext uri="{FF2B5EF4-FFF2-40B4-BE49-F238E27FC236}">
                <a16:creationId xmlns:a16="http://schemas.microsoft.com/office/drawing/2014/main" id="{1274862A-3F03-484C-B6D7-C474A830FE16}"/>
              </a:ext>
            </a:extLst>
          </p:cNvPr>
          <p:cNvSpPr>
            <a:spLocks noGrp="1"/>
          </p:cNvSpPr>
          <p:nvPr>
            <p:ph type="title" hasCustomPrompt="1"/>
          </p:nvPr>
        </p:nvSpPr>
        <p:spPr>
          <a:xfrm>
            <a:off x="917190" y="856298"/>
            <a:ext cx="16453621" cy="815748"/>
          </a:xfrm>
          <a:prstGeom prst="rect">
            <a:avLst/>
          </a:prstGeom>
        </p:spPr>
        <p:txBody>
          <a:bodyPr/>
          <a:lstStyle>
            <a:lvl1pPr algn="l">
              <a:defRPr sz="4800" b="1" i="0">
                <a:solidFill>
                  <a:schemeClr val="bg1"/>
                </a:solidFill>
                <a:latin typeface="+mj-lt"/>
              </a:defRPr>
            </a:lvl1pPr>
          </a:lstStyle>
          <a:p>
            <a:r>
              <a:rPr lang="en-US" dirty="0"/>
              <a:t>Click to Add Title in Title Case</a:t>
            </a:r>
          </a:p>
        </p:txBody>
      </p:sp>
      <p:sp>
        <p:nvSpPr>
          <p:cNvPr id="9" name="Text Placeholder 6"/>
          <p:cNvSpPr>
            <a:spLocks noGrp="1"/>
          </p:cNvSpPr>
          <p:nvPr>
            <p:ph type="body" sz="quarter" idx="11" hasCustomPrompt="1"/>
          </p:nvPr>
        </p:nvSpPr>
        <p:spPr>
          <a:xfrm>
            <a:off x="917188" y="7571232"/>
            <a:ext cx="16453621" cy="2468880"/>
          </a:xfrm>
          <a:prstGeom prst="rect">
            <a:avLst/>
          </a:prstGeom>
        </p:spPr>
        <p:txBody>
          <a:bodyPr anchor="t" anchorCtr="0">
            <a:noAutofit/>
          </a:bodyPr>
          <a:lstStyle>
            <a:lvl1pPr marL="0" indent="0">
              <a:lnSpc>
                <a:spcPct val="110000"/>
              </a:lnSpc>
              <a:spcBef>
                <a:spcPts val="0"/>
              </a:spcBef>
              <a:buNone/>
              <a:defRPr sz="2600" b="0" baseline="0">
                <a:solidFill>
                  <a:srgbClr val="130F25"/>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&gt; Console</a:t>
            </a:r>
          </a:p>
        </p:txBody>
      </p:sp>
      <p:sp>
        <p:nvSpPr>
          <p:cNvPr id="18" name="Rounded Rectangle 6">
            <a:extLst>
              <a:ext uri="{FF2B5EF4-FFF2-40B4-BE49-F238E27FC236}">
                <a16:creationId xmlns:a16="http://schemas.microsoft.com/office/drawing/2014/main" id="{8D56FCDA-A803-484C-AA09-84B100532755}"/>
              </a:ext>
            </a:extLst>
          </p:cNvPr>
          <p:cNvSpPr/>
          <p:nvPr userDrawn="1"/>
        </p:nvSpPr>
        <p:spPr>
          <a:xfrm>
            <a:off x="917189" y="3122736"/>
            <a:ext cx="6551545" cy="1027462"/>
          </a:xfrm>
          <a:prstGeom prst="roundRect">
            <a:avLst/>
          </a:prstGeom>
          <a:solidFill>
            <a:srgbClr val="352B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9">
            <a:extLst>
              <a:ext uri="{FF2B5EF4-FFF2-40B4-BE49-F238E27FC236}">
                <a16:creationId xmlns:a16="http://schemas.microsoft.com/office/drawing/2014/main" id="{8482F8EA-81C2-5448-A9D4-34BCA15EA56A}"/>
              </a:ext>
            </a:extLst>
          </p:cNvPr>
          <p:cNvSpPr>
            <a:spLocks noGrp="1"/>
          </p:cNvSpPr>
          <p:nvPr>
            <p:ph type="body" sz="quarter" idx="17" hasCustomPrompt="1"/>
          </p:nvPr>
        </p:nvSpPr>
        <p:spPr>
          <a:xfrm>
            <a:off x="1090611" y="3158842"/>
            <a:ext cx="5277806" cy="629780"/>
          </a:xfrm>
          <a:prstGeom prst="rect">
            <a:avLst/>
          </a:prstGeom>
        </p:spPr>
        <p:txBody>
          <a:bodyPr lIns="0" anchor="ctr">
            <a:noAutofit/>
          </a:bodyPr>
          <a:lstStyle>
            <a:lvl1pPr>
              <a:defRPr sz="2800" b="1" i="0">
                <a:solidFill>
                  <a:schemeClr val="bg1"/>
                </a:solidFill>
                <a:latin typeface="+mn-lt"/>
                <a:ea typeface="PS TT Commons DemiBold" charset="0"/>
                <a:cs typeface="PS TT Commons DemiBold" charset="0"/>
              </a:defRPr>
            </a:lvl1pPr>
          </a:lstStyle>
          <a:p>
            <a:pPr lvl="0"/>
            <a:r>
              <a:rPr lang="en-US" dirty="0"/>
              <a:t>Filename.here</a:t>
            </a:r>
          </a:p>
        </p:txBody>
      </p:sp>
      <p:sp>
        <p:nvSpPr>
          <p:cNvPr id="12" name="Text Placeholder 6">
            <a:extLst>
              <a:ext uri="{FF2B5EF4-FFF2-40B4-BE49-F238E27FC236}">
                <a16:creationId xmlns:a16="http://schemas.microsoft.com/office/drawing/2014/main" id="{0AA68304-FAFF-3847-AA4D-036248DB844E}"/>
              </a:ext>
            </a:extLst>
          </p:cNvPr>
          <p:cNvSpPr>
            <a:spLocks noGrp="1"/>
          </p:cNvSpPr>
          <p:nvPr>
            <p:ph type="body" sz="quarter" idx="10" hasCustomPrompt="1"/>
          </p:nvPr>
        </p:nvSpPr>
        <p:spPr>
          <a:xfrm>
            <a:off x="917189" y="4041648"/>
            <a:ext cx="16453621" cy="3081228"/>
          </a:xfrm>
          <a:prstGeom prst="rect">
            <a:avLst/>
          </a:prstGeom>
        </p:spPr>
        <p:txBody>
          <a:bodyPr anchor="ctr">
            <a:noAutofit/>
          </a:bodyPr>
          <a:lstStyle>
            <a:lvl1pPr marL="0" indent="0">
              <a:lnSpc>
                <a:spcPct val="110000"/>
              </a:lnSpc>
              <a:spcBef>
                <a:spcPts val="0"/>
              </a:spcBef>
              <a:buNone/>
              <a:defRPr sz="2600" b="0" baseline="0">
                <a:solidFill>
                  <a:schemeClr val="bg1"/>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Tree>
    <p:extLst>
      <p:ext uri="{BB962C8B-B14F-4D97-AF65-F5344CB8AC3E}">
        <p14:creationId xmlns:p14="http://schemas.microsoft.com/office/powerpoint/2010/main" val="3431581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de: Half Page Horizontal">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9EB1C5-6694-8773-2752-1E7490C11A29}"/>
              </a:ext>
            </a:extLst>
          </p:cNvPr>
          <p:cNvSpPr/>
          <p:nvPr userDrawn="1"/>
        </p:nvSpPr>
        <p:spPr>
          <a:xfrm>
            <a:off x="-4" y="-2"/>
            <a:ext cx="18288004" cy="6345940"/>
          </a:xfrm>
          <a:prstGeom prst="rect">
            <a:avLst/>
          </a:prstGeom>
          <a:solidFill>
            <a:srgbClr val="E2E8F0"/>
          </a:solidFill>
          <a:ln>
            <a:noFill/>
          </a:ln>
          <a:effectLst/>
        </p:spPr>
        <p:style>
          <a:lnRef idx="2">
            <a:schemeClr val="accent1"/>
          </a:lnRef>
          <a:fillRef idx="0">
            <a:schemeClr val="accent1"/>
          </a:fillRef>
          <a:effectRef idx="1">
            <a:schemeClr val="accent1"/>
          </a:effectRef>
          <a:fontRef idx="minor">
            <a:schemeClr val="tx1"/>
          </a:fontRef>
        </p:style>
        <p:txBody>
          <a:bodyPr lIns="365760" tIns="365760" rIns="365760" bIns="365760" rtlCol="0" anchor="t" anchorCtr="0"/>
          <a:lstStyle/>
          <a:p>
            <a:pPr algn="ctr">
              <a:spcBef>
                <a:spcPts val="1200"/>
              </a:spcBef>
            </a:pPr>
            <a:endParaRPr lang="en-US" sz="4000" b="0" i="0" dirty="0">
              <a:solidFill>
                <a:schemeClr val="bg1"/>
              </a:solidFill>
              <a:latin typeface="PS TT Commons" charset="0"/>
              <a:ea typeface="PS TT Commons" charset="0"/>
              <a:cs typeface="PS TT Commons" charset="0"/>
            </a:endParaRPr>
          </a:p>
        </p:txBody>
      </p:sp>
      <p:sp>
        <p:nvSpPr>
          <p:cNvPr id="6" name="Text Placeholder 6"/>
          <p:cNvSpPr>
            <a:spLocks noGrp="1"/>
          </p:cNvSpPr>
          <p:nvPr>
            <p:ph type="body" sz="quarter" idx="10" hasCustomPrompt="1"/>
          </p:nvPr>
        </p:nvSpPr>
        <p:spPr>
          <a:xfrm>
            <a:off x="402283" y="438913"/>
            <a:ext cx="17483382" cy="5567206"/>
          </a:xfrm>
          <a:prstGeom prst="rect">
            <a:avLst/>
          </a:prstGeom>
        </p:spPr>
        <p:txBody>
          <a:bodyPr anchor="b">
            <a:noAutofit/>
          </a:bodyPr>
          <a:lstStyle>
            <a:lvl1pPr marL="0" indent="0">
              <a:lnSpc>
                <a:spcPct val="110000"/>
              </a:lnSpc>
              <a:buNone/>
              <a:defRPr sz="2600" b="0" baseline="0">
                <a:solidFill>
                  <a:srgbClr val="130F25"/>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
        <p:nvSpPr>
          <p:cNvPr id="9" name="Title 1">
            <a:extLst>
              <a:ext uri="{FF2B5EF4-FFF2-40B4-BE49-F238E27FC236}">
                <a16:creationId xmlns:a16="http://schemas.microsoft.com/office/drawing/2014/main" id="{608ABFF4-556D-504D-8526-20EE4FA72AA2}"/>
              </a:ext>
            </a:extLst>
          </p:cNvPr>
          <p:cNvSpPr>
            <a:spLocks noGrp="1"/>
          </p:cNvSpPr>
          <p:nvPr>
            <p:ph type="title" hasCustomPrompt="1"/>
          </p:nvPr>
        </p:nvSpPr>
        <p:spPr>
          <a:xfrm>
            <a:off x="402281" y="6786380"/>
            <a:ext cx="17483382" cy="604235"/>
          </a:xfrm>
          <a:prstGeom prst="rect">
            <a:avLst/>
          </a:prstGeom>
        </p:spPr>
        <p:txBody>
          <a:bodyPr>
            <a:noAutofit/>
          </a:bodyPr>
          <a:lstStyle>
            <a:lvl1pPr algn="l">
              <a:defRPr sz="3800" b="1" i="0" baseline="0">
                <a:solidFill>
                  <a:srgbClr val="130F25"/>
                </a:solidFill>
                <a:latin typeface="+mj-lt"/>
              </a:defRPr>
            </a:lvl1pPr>
          </a:lstStyle>
          <a:p>
            <a:r>
              <a:rPr lang="en-US" dirty="0"/>
              <a:t>Add Title Slide in Title Case</a:t>
            </a:r>
          </a:p>
        </p:txBody>
      </p:sp>
      <p:sp>
        <p:nvSpPr>
          <p:cNvPr id="10" name="Text Placeholder 8">
            <a:extLst>
              <a:ext uri="{FF2B5EF4-FFF2-40B4-BE49-F238E27FC236}">
                <a16:creationId xmlns:a16="http://schemas.microsoft.com/office/drawing/2014/main" id="{EAF9EA1C-3519-594B-8FFD-CC4BD6BC8B32}"/>
              </a:ext>
            </a:extLst>
          </p:cNvPr>
          <p:cNvSpPr>
            <a:spLocks noGrp="1"/>
          </p:cNvSpPr>
          <p:nvPr>
            <p:ph type="body" sz="quarter" idx="18"/>
          </p:nvPr>
        </p:nvSpPr>
        <p:spPr>
          <a:xfrm>
            <a:off x="402281" y="7573617"/>
            <a:ext cx="17483382" cy="2288385"/>
          </a:xfrm>
          <a:prstGeom prst="rect">
            <a:avLst/>
          </a:prstGeom>
        </p:spPr>
        <p:txBody>
          <a:bodyPr lIns="91440">
            <a:noAutofit/>
          </a:bodyPr>
          <a:lstStyle>
            <a:lvl1pPr marL="0" indent="0" algn="l">
              <a:lnSpc>
                <a:spcPct val="100000"/>
              </a:lnSpc>
              <a:spcBef>
                <a:spcPts val="0"/>
              </a:spcBef>
              <a:buFont typeface="Arial" charset="0"/>
              <a:buNone/>
              <a:defRPr sz="3000" b="0" i="0">
                <a:solidFill>
                  <a:srgbClr val="130F25"/>
                </a:solidFill>
                <a:latin typeface="+mn-lt"/>
                <a:ea typeface="PS TT Commons Light" charset="0"/>
                <a:cs typeface="PS TT Commons Light" charset="0"/>
              </a:defRPr>
            </a:lvl1pPr>
          </a:lstStyle>
          <a:p>
            <a:pPr lvl="0"/>
            <a:endParaRPr lang="en-US"/>
          </a:p>
        </p:txBody>
      </p:sp>
    </p:spTree>
    <p:extLst>
      <p:ext uri="{BB962C8B-B14F-4D97-AF65-F5344CB8AC3E}">
        <p14:creationId xmlns:p14="http://schemas.microsoft.com/office/powerpoint/2010/main" val="2811330809"/>
      </p:ext>
    </p:extLst>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de: Dark Half Page Horizontal - dark">
    <p:bg>
      <p:bgPr>
        <a:solidFill>
          <a:srgbClr val="352B6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23EE86-7308-8ED2-6949-CCA7F18C3E11}"/>
              </a:ext>
            </a:extLst>
          </p:cNvPr>
          <p:cNvSpPr/>
          <p:nvPr userDrawn="1"/>
        </p:nvSpPr>
        <p:spPr>
          <a:xfrm>
            <a:off x="-4" y="-2"/>
            <a:ext cx="18288004" cy="6345940"/>
          </a:xfrm>
          <a:prstGeom prst="rect">
            <a:avLst/>
          </a:prstGeom>
          <a:solidFill>
            <a:schemeClr val="bg1"/>
          </a:solidFill>
          <a:ln>
            <a:noFill/>
          </a:ln>
          <a:effectLst/>
        </p:spPr>
        <p:style>
          <a:lnRef idx="2">
            <a:schemeClr val="accent1"/>
          </a:lnRef>
          <a:fillRef idx="0">
            <a:schemeClr val="accent1"/>
          </a:fillRef>
          <a:effectRef idx="1">
            <a:schemeClr val="accent1"/>
          </a:effectRef>
          <a:fontRef idx="minor">
            <a:schemeClr val="tx1"/>
          </a:fontRef>
        </p:style>
        <p:txBody>
          <a:bodyPr lIns="365760" tIns="365760" rIns="365760" bIns="365760" rtlCol="0" anchor="t" anchorCtr="0"/>
          <a:lstStyle/>
          <a:p>
            <a:pPr algn="ctr">
              <a:spcBef>
                <a:spcPts val="1200"/>
              </a:spcBef>
            </a:pPr>
            <a:endParaRPr lang="en-US" sz="4000" b="0" i="0" dirty="0">
              <a:solidFill>
                <a:schemeClr val="bg1"/>
              </a:solidFill>
              <a:latin typeface="PS TT Commons" charset="0"/>
              <a:ea typeface="PS TT Commons" charset="0"/>
              <a:cs typeface="PS TT Commons" charset="0"/>
            </a:endParaRPr>
          </a:p>
        </p:txBody>
      </p:sp>
      <p:sp>
        <p:nvSpPr>
          <p:cNvPr id="2" name="Title 1"/>
          <p:cNvSpPr>
            <a:spLocks noGrp="1"/>
          </p:cNvSpPr>
          <p:nvPr>
            <p:ph type="title" hasCustomPrompt="1"/>
          </p:nvPr>
        </p:nvSpPr>
        <p:spPr>
          <a:xfrm>
            <a:off x="402281" y="6786380"/>
            <a:ext cx="17483382" cy="604235"/>
          </a:xfrm>
          <a:prstGeom prst="rect">
            <a:avLst/>
          </a:prstGeom>
        </p:spPr>
        <p:txBody>
          <a:bodyPr>
            <a:noAutofit/>
          </a:bodyPr>
          <a:lstStyle>
            <a:lvl1pPr algn="l">
              <a:defRPr sz="3800" b="1" i="0" baseline="0">
                <a:solidFill>
                  <a:schemeClr val="tx1"/>
                </a:solidFill>
                <a:latin typeface="+mj-lt"/>
              </a:defRPr>
            </a:lvl1pPr>
          </a:lstStyle>
          <a:p>
            <a:r>
              <a:rPr lang="en-US" dirty="0"/>
              <a:t>Add Title Slide in Title Case</a:t>
            </a:r>
          </a:p>
        </p:txBody>
      </p:sp>
      <p:sp>
        <p:nvSpPr>
          <p:cNvPr id="3" name="Text Placeholder 8"/>
          <p:cNvSpPr>
            <a:spLocks noGrp="1"/>
          </p:cNvSpPr>
          <p:nvPr>
            <p:ph type="body" sz="quarter" idx="18"/>
          </p:nvPr>
        </p:nvSpPr>
        <p:spPr>
          <a:xfrm>
            <a:off x="402281" y="7573617"/>
            <a:ext cx="17483382" cy="2288385"/>
          </a:xfrm>
          <a:prstGeom prst="rect">
            <a:avLst/>
          </a:prstGeom>
        </p:spPr>
        <p:txBody>
          <a:bodyPr lIns="91440">
            <a:noAutofit/>
          </a:bodyPr>
          <a:lstStyle>
            <a:lvl1pPr marL="0" indent="0" algn="l">
              <a:lnSpc>
                <a:spcPct val="100000"/>
              </a:lnSpc>
              <a:spcBef>
                <a:spcPts val="0"/>
              </a:spcBef>
              <a:buFont typeface="Arial" charset="0"/>
              <a:buNone/>
              <a:defRPr sz="3000" b="0" i="0">
                <a:solidFill>
                  <a:schemeClr val="tx1"/>
                </a:solidFill>
                <a:latin typeface="+mn-lt"/>
                <a:ea typeface="PS TT Commons Light" charset="0"/>
                <a:cs typeface="PS TT Commons Light" charset="0"/>
              </a:defRPr>
            </a:lvl1pPr>
          </a:lstStyle>
          <a:p>
            <a:pPr lvl="0"/>
            <a:endParaRPr lang="en-US"/>
          </a:p>
        </p:txBody>
      </p:sp>
      <p:sp>
        <p:nvSpPr>
          <p:cNvPr id="6" name="Text Placeholder 6"/>
          <p:cNvSpPr>
            <a:spLocks noGrp="1"/>
          </p:cNvSpPr>
          <p:nvPr>
            <p:ph type="body" sz="quarter" idx="10" hasCustomPrompt="1"/>
          </p:nvPr>
        </p:nvSpPr>
        <p:spPr>
          <a:xfrm>
            <a:off x="402283" y="438913"/>
            <a:ext cx="17483382" cy="5567206"/>
          </a:xfrm>
          <a:prstGeom prst="rect">
            <a:avLst/>
          </a:prstGeom>
        </p:spPr>
        <p:txBody>
          <a:bodyPr anchor="b">
            <a:noAutofit/>
          </a:bodyPr>
          <a:lstStyle>
            <a:lvl1pPr marL="0" indent="0">
              <a:lnSpc>
                <a:spcPct val="110000"/>
              </a:lnSpc>
              <a:spcBef>
                <a:spcPts val="0"/>
              </a:spcBef>
              <a:buNone/>
              <a:defRPr sz="2600" b="0" baseline="0">
                <a:solidFill>
                  <a:schemeClr val="tx1"/>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Tree>
    <p:extLst>
      <p:ext uri="{BB962C8B-B14F-4D97-AF65-F5344CB8AC3E}">
        <p14:creationId xmlns:p14="http://schemas.microsoft.com/office/powerpoint/2010/main" val="526964579"/>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3" name="Picture 2" descr="A picture containing background pattern&#10;&#10;Description automatically generated">
            <a:extLst>
              <a:ext uri="{FF2B5EF4-FFF2-40B4-BE49-F238E27FC236}">
                <a16:creationId xmlns:a16="http://schemas.microsoft.com/office/drawing/2014/main" id="{0825C826-F821-45FD-CF72-44F21A3992F3}"/>
              </a:ext>
            </a:extLst>
          </p:cNvPr>
          <p:cNvPicPr>
            <a:picLocks noChangeAspect="1"/>
          </p:cNvPicPr>
          <p:nvPr userDrawn="1"/>
        </p:nvPicPr>
        <p:blipFill>
          <a:blip r:embed="rId2">
            <a:alphaModFix amt="40000"/>
          </a:blip>
          <a:stretch>
            <a:fillRect/>
          </a:stretch>
        </p:blipFill>
        <p:spPr>
          <a:xfrm>
            <a:off x="0" y="0"/>
            <a:ext cx="18288000" cy="10287000"/>
          </a:xfrm>
          <a:prstGeom prst="rect">
            <a:avLst/>
          </a:prstGeom>
        </p:spPr>
      </p:pic>
      <p:sp>
        <p:nvSpPr>
          <p:cNvPr id="2" name="Title 1"/>
          <p:cNvSpPr>
            <a:spLocks noGrp="1"/>
          </p:cNvSpPr>
          <p:nvPr>
            <p:ph type="title" hasCustomPrompt="1"/>
          </p:nvPr>
        </p:nvSpPr>
        <p:spPr>
          <a:xfrm>
            <a:off x="1762786" y="4538443"/>
            <a:ext cx="15304713" cy="1210115"/>
          </a:xfrm>
          <a:prstGeom prst="rect">
            <a:avLst/>
          </a:prstGeom>
        </p:spPr>
        <p:txBody>
          <a:bodyPr anchor="ctr"/>
          <a:lstStyle>
            <a:lvl1pPr algn="l">
              <a:defRPr sz="6000" b="1" i="0">
                <a:latin typeface="+mj-lt"/>
              </a:defRPr>
            </a:lvl1pPr>
          </a:lstStyle>
          <a:p>
            <a:r>
              <a:rPr lang="en-US" dirty="0"/>
              <a:t> Add Section Header in Title Case</a:t>
            </a:r>
          </a:p>
        </p:txBody>
      </p:sp>
      <p:cxnSp>
        <p:nvCxnSpPr>
          <p:cNvPr id="4" name="Straight Connector 3"/>
          <p:cNvCxnSpPr>
            <a:cxnSpLocks/>
          </p:cNvCxnSpPr>
          <p:nvPr/>
        </p:nvCxnSpPr>
        <p:spPr>
          <a:xfrm>
            <a:off x="1220491" y="4538443"/>
            <a:ext cx="0" cy="1210115"/>
          </a:xfrm>
          <a:prstGeom prst="line">
            <a:avLst/>
          </a:prstGeom>
          <a:noFill/>
          <a:ln w="190500" cap="flat" cmpd="sng" algn="ctr">
            <a:solidFill>
              <a:schemeClr val="accent1"/>
            </a:solidFill>
            <a:prstDash val="solid"/>
            <a:headEnd type="none"/>
            <a:tailEnd type="none"/>
          </a:ln>
          <a:effectLst/>
        </p:spPr>
      </p:cxnSp>
      <p:grpSp>
        <p:nvGrpSpPr>
          <p:cNvPr id="8" name="Group 7">
            <a:extLst>
              <a:ext uri="{FF2B5EF4-FFF2-40B4-BE49-F238E27FC236}">
                <a16:creationId xmlns:a16="http://schemas.microsoft.com/office/drawing/2014/main" id="{3007674F-3B7C-1869-BC86-D3798E8F2A74}"/>
              </a:ext>
            </a:extLst>
          </p:cNvPr>
          <p:cNvGrpSpPr/>
          <p:nvPr userDrawn="1"/>
        </p:nvGrpSpPr>
        <p:grpSpPr>
          <a:xfrm>
            <a:off x="0" y="-1699793"/>
            <a:ext cx="13546666" cy="1307592"/>
            <a:chOff x="0" y="-1699793"/>
            <a:chExt cx="13546666" cy="1307592"/>
          </a:xfrm>
        </p:grpSpPr>
        <p:grpSp>
          <p:nvGrpSpPr>
            <p:cNvPr id="16" name="Group 15">
              <a:extLst>
                <a:ext uri="{FF2B5EF4-FFF2-40B4-BE49-F238E27FC236}">
                  <a16:creationId xmlns:a16="http://schemas.microsoft.com/office/drawing/2014/main" id="{287C8CF0-5E6A-9641-21D3-10EDA3136ED5}"/>
                </a:ext>
              </a:extLst>
            </p:cNvPr>
            <p:cNvGrpSpPr/>
            <p:nvPr userDrawn="1"/>
          </p:nvGrpSpPr>
          <p:grpSpPr>
            <a:xfrm>
              <a:off x="0" y="-1699793"/>
              <a:ext cx="13546666" cy="1307592"/>
              <a:chOff x="0" y="-1572769"/>
              <a:chExt cx="13546666" cy="1307592"/>
            </a:xfrm>
          </p:grpSpPr>
          <p:sp>
            <p:nvSpPr>
              <p:cNvPr id="18" name="Rectangle 17">
                <a:extLst>
                  <a:ext uri="{FF2B5EF4-FFF2-40B4-BE49-F238E27FC236}">
                    <a16:creationId xmlns:a16="http://schemas.microsoft.com/office/drawing/2014/main" id="{0ECA7C1B-2B1D-A7D4-B7A9-3184382607D1}"/>
                  </a:ext>
                </a:extLst>
              </p:cNvPr>
              <p:cNvSpPr/>
              <p:nvPr userDrawn="1"/>
            </p:nvSpPr>
            <p:spPr>
              <a:xfrm>
                <a:off x="3803903" y="-1572769"/>
                <a:ext cx="9742763" cy="1303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Rectangle 18">
                <a:extLst>
                  <a:ext uri="{FF2B5EF4-FFF2-40B4-BE49-F238E27FC236}">
                    <a16:creationId xmlns:a16="http://schemas.microsoft.com/office/drawing/2014/main" id="{1250221F-AA77-58D3-7548-E6D0672C2D59}"/>
                  </a:ext>
                </a:extLst>
              </p:cNvPr>
              <p:cNvSpPr/>
              <p:nvPr userDrawn="1"/>
            </p:nvSpPr>
            <p:spPr>
              <a:xfrm>
                <a:off x="0" y="-1572769"/>
                <a:ext cx="3792754" cy="13075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A87F3FC-927D-04A9-B9E6-ECA7B7736574}"/>
                  </a:ext>
                </a:extLst>
              </p:cNvPr>
              <p:cNvSpPr txBox="1"/>
              <p:nvPr userDrawn="1"/>
            </p:nvSpPr>
            <p:spPr>
              <a:xfrm>
                <a:off x="210315" y="-1226305"/>
                <a:ext cx="3207442" cy="640080"/>
              </a:xfrm>
              <a:prstGeom prst="rect">
                <a:avLst/>
              </a:prstGeom>
            </p:spPr>
            <p:txBody>
              <a:bodyPr vert="horz" wrap="none" lIns="0" tIns="32970" rIns="65939" bIns="32970" rtlCol="0" anchor="ctr" anchorCtr="0">
                <a:noAutofit/>
              </a:bodyPr>
              <a:lstStyle/>
              <a:p>
                <a:pPr marL="0" marR="0" indent="0" algn="r" defTabSz="439502"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a:ln>
                      <a:noFill/>
                    </a:ln>
                    <a:solidFill>
                      <a:schemeClr val="bg1"/>
                    </a:solidFill>
                    <a:effectLst/>
                    <a:uLnTx/>
                    <a:uFillTx/>
                    <a:latin typeface="+mn-lt"/>
                    <a:ea typeface="PS TT Commons" charset="0"/>
                    <a:cs typeface="PS TT Commons" charset="0"/>
                  </a:rPr>
                  <a:t>Font check</a:t>
                </a:r>
              </a:p>
              <a:p>
                <a:pPr marL="0" marR="0" indent="0" algn="r" defTabSz="439502"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a:ln>
                      <a:noFill/>
                    </a:ln>
                    <a:solidFill>
                      <a:schemeClr val="bg1"/>
                    </a:solidFill>
                    <a:effectLst/>
                    <a:uLnTx/>
                    <a:uFillTx/>
                    <a:latin typeface="PS TT Commons" charset="0"/>
                    <a:ea typeface="PS TT Commons" charset="0"/>
                    <a:cs typeface="PS TT Commons" charset="0"/>
                  </a:rPr>
                  <a:t>Do they match?</a:t>
                </a:r>
              </a:p>
            </p:txBody>
          </p:sp>
        </p:grpSp>
        <p:pic>
          <p:nvPicPr>
            <p:cNvPr id="7" name="Picture 6">
              <a:extLst>
                <a:ext uri="{FF2B5EF4-FFF2-40B4-BE49-F238E27FC236}">
                  <a16:creationId xmlns:a16="http://schemas.microsoft.com/office/drawing/2014/main" id="{AD05EFCC-23CE-B62F-A833-1659613261A0}"/>
                </a:ext>
              </a:extLst>
            </p:cNvPr>
            <p:cNvPicPr>
              <a:picLocks noChangeAspect="1"/>
            </p:cNvPicPr>
            <p:nvPr userDrawn="1"/>
          </p:nvPicPr>
          <p:blipFill>
            <a:blip r:embed="rId3"/>
            <a:stretch>
              <a:fillRect/>
            </a:stretch>
          </p:blipFill>
          <p:spPr>
            <a:xfrm>
              <a:off x="4003069" y="-1497257"/>
              <a:ext cx="9358600" cy="906071"/>
            </a:xfrm>
            <a:prstGeom prst="rect">
              <a:avLst/>
            </a:prstGeom>
          </p:spPr>
        </p:pic>
      </p:grpSp>
    </p:spTree>
    <p:extLst>
      <p:ext uri="{BB962C8B-B14F-4D97-AF65-F5344CB8AC3E}">
        <p14:creationId xmlns:p14="http://schemas.microsoft.com/office/powerpoint/2010/main" val="357490712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de: Full Page with Title">
    <p:bg>
      <p:bgPr>
        <a:solidFill>
          <a:srgbClr val="E2E8F0"/>
        </a:solidFill>
        <a:effectLst/>
      </p:bgPr>
    </p:bg>
    <p:spTree>
      <p:nvGrpSpPr>
        <p:cNvPr id="1" name=""/>
        <p:cNvGrpSpPr/>
        <p:nvPr/>
      </p:nvGrpSpPr>
      <p:grpSpPr>
        <a:xfrm>
          <a:off x="0" y="0"/>
          <a:ext cx="0" cy="0"/>
          <a:chOff x="0" y="0"/>
          <a:chExt cx="0" cy="0"/>
        </a:xfrm>
      </p:grpSpPr>
      <p:sp>
        <p:nvSpPr>
          <p:cNvPr id="5" name="Text Placeholder 6"/>
          <p:cNvSpPr>
            <a:spLocks noGrp="1"/>
          </p:cNvSpPr>
          <p:nvPr>
            <p:ph type="body" sz="quarter" idx="10" hasCustomPrompt="1"/>
          </p:nvPr>
        </p:nvSpPr>
        <p:spPr>
          <a:xfrm>
            <a:off x="917189" y="2048256"/>
            <a:ext cx="16453621" cy="7772400"/>
          </a:xfrm>
          <a:prstGeom prst="rect">
            <a:avLst/>
          </a:prstGeom>
        </p:spPr>
        <p:txBody>
          <a:bodyPr anchor="ctr">
            <a:noAutofit/>
          </a:bodyPr>
          <a:lstStyle>
            <a:lvl1pPr marL="0" indent="0">
              <a:lnSpc>
                <a:spcPct val="110000"/>
              </a:lnSpc>
              <a:spcBef>
                <a:spcPts val="0"/>
              </a:spcBef>
              <a:buNone/>
              <a:defRPr sz="2600" b="0" baseline="0">
                <a:solidFill>
                  <a:srgbClr val="130F25"/>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
        <p:nvSpPr>
          <p:cNvPr id="4" name="Title 1">
            <a:extLst>
              <a:ext uri="{FF2B5EF4-FFF2-40B4-BE49-F238E27FC236}">
                <a16:creationId xmlns:a16="http://schemas.microsoft.com/office/drawing/2014/main" id="{3939997B-1E82-AD40-99E5-A98C1981A27C}"/>
              </a:ext>
            </a:extLst>
          </p:cNvPr>
          <p:cNvSpPr>
            <a:spLocks noGrp="1"/>
          </p:cNvSpPr>
          <p:nvPr>
            <p:ph type="title" hasCustomPrompt="1"/>
          </p:nvPr>
        </p:nvSpPr>
        <p:spPr>
          <a:xfrm>
            <a:off x="917190" y="856298"/>
            <a:ext cx="16453621" cy="815748"/>
          </a:xfrm>
          <a:prstGeom prst="rect">
            <a:avLst/>
          </a:prstGeom>
        </p:spPr>
        <p:txBody>
          <a:bodyPr/>
          <a:lstStyle>
            <a:lvl1pPr algn="l">
              <a:defRPr sz="4800" b="1" i="0">
                <a:solidFill>
                  <a:srgbClr val="130F25"/>
                </a:solidFill>
                <a:latin typeface="+mj-lt"/>
              </a:defRPr>
            </a:lvl1pPr>
          </a:lstStyle>
          <a:p>
            <a:r>
              <a:rPr lang="en-US" dirty="0"/>
              <a:t>Click to Add Title in Title Case</a:t>
            </a:r>
          </a:p>
        </p:txBody>
      </p:sp>
    </p:spTree>
    <p:extLst>
      <p:ext uri="{BB962C8B-B14F-4D97-AF65-F5344CB8AC3E}">
        <p14:creationId xmlns:p14="http://schemas.microsoft.com/office/powerpoint/2010/main" val="130945610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de: Full Page with Title - dark">
    <p:bg>
      <p:bgPr>
        <a:solidFill>
          <a:schemeClr val="tx1"/>
        </a:solidFill>
        <a:effectLst/>
      </p:bgPr>
    </p:bg>
    <p:spTree>
      <p:nvGrpSpPr>
        <p:cNvPr id="1" name=""/>
        <p:cNvGrpSpPr/>
        <p:nvPr/>
      </p:nvGrpSpPr>
      <p:grpSpPr>
        <a:xfrm>
          <a:off x="0" y="0"/>
          <a:ext cx="0" cy="0"/>
          <a:chOff x="0" y="0"/>
          <a:chExt cx="0" cy="0"/>
        </a:xfrm>
      </p:grpSpPr>
      <p:sp>
        <p:nvSpPr>
          <p:cNvPr id="5" name="Text Placeholder 6"/>
          <p:cNvSpPr>
            <a:spLocks noGrp="1"/>
          </p:cNvSpPr>
          <p:nvPr>
            <p:ph type="body" sz="quarter" idx="10" hasCustomPrompt="1"/>
          </p:nvPr>
        </p:nvSpPr>
        <p:spPr>
          <a:xfrm>
            <a:off x="917189" y="2048256"/>
            <a:ext cx="16453621" cy="7772400"/>
          </a:xfrm>
          <a:prstGeom prst="rect">
            <a:avLst/>
          </a:prstGeom>
        </p:spPr>
        <p:txBody>
          <a:bodyPr anchor="ctr">
            <a:noAutofit/>
          </a:bodyPr>
          <a:lstStyle>
            <a:lvl1pPr marL="0" indent="0">
              <a:lnSpc>
                <a:spcPct val="110000"/>
              </a:lnSpc>
              <a:spcBef>
                <a:spcPts val="0"/>
              </a:spcBef>
              <a:buNone/>
              <a:defRPr sz="2600" b="0" baseline="0">
                <a:solidFill>
                  <a:schemeClr val="bg1"/>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pPr lvl="0"/>
            <a:r>
              <a:rPr lang="en-US" dirty="0"/>
              <a:t>Add code here</a:t>
            </a:r>
          </a:p>
        </p:txBody>
      </p:sp>
      <p:sp>
        <p:nvSpPr>
          <p:cNvPr id="4" name="Title 1">
            <a:extLst>
              <a:ext uri="{FF2B5EF4-FFF2-40B4-BE49-F238E27FC236}">
                <a16:creationId xmlns:a16="http://schemas.microsoft.com/office/drawing/2014/main" id="{1B3F2644-8D69-DC4B-89FD-3BFF1718A882}"/>
              </a:ext>
            </a:extLst>
          </p:cNvPr>
          <p:cNvSpPr>
            <a:spLocks noGrp="1"/>
          </p:cNvSpPr>
          <p:nvPr>
            <p:ph type="title" hasCustomPrompt="1"/>
          </p:nvPr>
        </p:nvSpPr>
        <p:spPr>
          <a:xfrm>
            <a:off x="917190" y="856298"/>
            <a:ext cx="16453621" cy="815748"/>
          </a:xfrm>
          <a:prstGeom prst="rect">
            <a:avLst/>
          </a:prstGeom>
        </p:spPr>
        <p:txBody>
          <a:bodyPr/>
          <a:lstStyle>
            <a:lvl1pPr algn="l">
              <a:defRPr sz="4800" b="1" i="0">
                <a:solidFill>
                  <a:schemeClr val="bg1"/>
                </a:solidFill>
                <a:latin typeface="+mj-lt"/>
              </a:defRPr>
            </a:lvl1pPr>
          </a:lstStyle>
          <a:p>
            <a:r>
              <a:rPr lang="en-US"/>
              <a:t>Click to Add Title in Title Case</a:t>
            </a:r>
          </a:p>
        </p:txBody>
      </p:sp>
    </p:spTree>
    <p:extLst>
      <p:ext uri="{BB962C8B-B14F-4D97-AF65-F5344CB8AC3E}">
        <p14:creationId xmlns:p14="http://schemas.microsoft.com/office/powerpoint/2010/main" val="320132877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de: Half Page Vertical with Point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8E685F9-E7EA-C7CC-43EE-0D403B327275}"/>
              </a:ext>
            </a:extLst>
          </p:cNvPr>
          <p:cNvSpPr/>
          <p:nvPr userDrawn="1"/>
        </p:nvSpPr>
        <p:spPr>
          <a:xfrm>
            <a:off x="0" y="1"/>
            <a:ext cx="9125712" cy="10287002"/>
          </a:xfrm>
          <a:prstGeom prst="rect">
            <a:avLst/>
          </a:prstGeom>
          <a:solidFill>
            <a:srgbClr val="E2E8F0"/>
          </a:solidFill>
          <a:ln>
            <a:noFill/>
          </a:ln>
          <a:effectLst/>
        </p:spPr>
        <p:style>
          <a:lnRef idx="2">
            <a:schemeClr val="accent1"/>
          </a:lnRef>
          <a:fillRef idx="0">
            <a:schemeClr val="accent1"/>
          </a:fillRef>
          <a:effectRef idx="1">
            <a:schemeClr val="accent1"/>
          </a:effectRef>
          <a:fontRef idx="minor">
            <a:schemeClr val="tx1"/>
          </a:fontRef>
        </p:style>
        <p:txBody>
          <a:bodyPr lIns="365760" tIns="365760" rIns="365760" bIns="365760" rtlCol="0" anchor="t" anchorCtr="0"/>
          <a:lstStyle/>
          <a:p>
            <a:pPr algn="ctr">
              <a:spcBef>
                <a:spcPts val="1200"/>
              </a:spcBef>
            </a:pPr>
            <a:endParaRPr lang="en-US" sz="4000" b="0" i="0" dirty="0">
              <a:solidFill>
                <a:schemeClr val="bg1"/>
              </a:solidFill>
              <a:latin typeface="PS TT Commons" charset="0"/>
              <a:ea typeface="PS TT Commons" charset="0"/>
              <a:cs typeface="PS TT Commons" charset="0"/>
            </a:endParaRPr>
          </a:p>
        </p:txBody>
      </p:sp>
      <p:sp>
        <p:nvSpPr>
          <p:cNvPr id="5" name="Text Placeholder 6">
            <a:extLst>
              <a:ext uri="{FF2B5EF4-FFF2-40B4-BE49-F238E27FC236}">
                <a16:creationId xmlns:a16="http://schemas.microsoft.com/office/drawing/2014/main" id="{222F59EF-DB22-BA4D-A09B-DB9586EAB509}"/>
              </a:ext>
            </a:extLst>
          </p:cNvPr>
          <p:cNvSpPr>
            <a:spLocks noGrp="1"/>
          </p:cNvSpPr>
          <p:nvPr>
            <p:ph type="body" sz="quarter" idx="10" hasCustomPrompt="1"/>
          </p:nvPr>
        </p:nvSpPr>
        <p:spPr>
          <a:xfrm>
            <a:off x="402283" y="556591"/>
            <a:ext cx="8229654" cy="9181768"/>
          </a:xfrm>
          <a:prstGeom prst="rect">
            <a:avLst/>
          </a:prstGeom>
        </p:spPr>
        <p:txBody>
          <a:bodyPr anchor="t">
            <a:noAutofit/>
          </a:bodyPr>
          <a:lstStyle>
            <a:lvl1pPr marL="0" indent="0">
              <a:lnSpc>
                <a:spcPct val="110000"/>
              </a:lnSpc>
              <a:buNone/>
              <a:defRPr sz="2600" b="0" baseline="0">
                <a:solidFill>
                  <a:srgbClr val="130F25"/>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r>
              <a:rPr lang="en-US" dirty="0"/>
              <a:t>// Put code on this side</a:t>
            </a:r>
          </a:p>
          <a:p>
            <a:r>
              <a:rPr lang="en-US" dirty="0"/>
              <a:t>let website = {</a:t>
            </a:r>
            <a:br>
              <a:rPr lang="en-US" dirty="0"/>
            </a:br>
            <a:r>
              <a:rPr lang="en-US" dirty="0"/>
              <a:t>  name: 'Pluralsight',</a:t>
            </a:r>
          </a:p>
          <a:p>
            <a:pPr>
              <a:spcBef>
                <a:spcPts val="300"/>
              </a:spcBef>
            </a:pPr>
            <a:r>
              <a:rPr lang="en-US" dirty="0"/>
              <a:t>  </a:t>
            </a:r>
            <a:r>
              <a:rPr lang="en-US" dirty="0" err="1"/>
              <a:t>url</a:t>
            </a:r>
            <a:r>
              <a:rPr lang="en-US" dirty="0"/>
              <a:t>: 'https://</a:t>
            </a:r>
            <a:r>
              <a:rPr lang="en-US" dirty="0" err="1"/>
              <a:t>pluralsight.com</a:t>
            </a:r>
            <a:r>
              <a:rPr lang="en-US" dirty="0"/>
              <a:t>'</a:t>
            </a:r>
            <a:br>
              <a:rPr lang="en-US" dirty="0"/>
            </a:br>
            <a:r>
              <a:rPr lang="en-US" dirty="0"/>
              <a:t>};</a:t>
            </a:r>
          </a:p>
          <a:p>
            <a:pPr>
              <a:spcBef>
                <a:spcPts val="0"/>
              </a:spcBef>
            </a:pPr>
            <a:br>
              <a:rPr lang="en-US" dirty="0"/>
            </a:br>
            <a:r>
              <a:rPr lang="en-US" dirty="0"/>
              <a:t>function </a:t>
            </a:r>
            <a:r>
              <a:rPr lang="en-US" dirty="0" err="1"/>
              <a:t>makeUrl</a:t>
            </a:r>
            <a:r>
              <a:rPr lang="en-US" dirty="0"/>
              <a:t>() {}</a:t>
            </a:r>
          </a:p>
          <a:p>
            <a:pPr>
              <a:spcBef>
                <a:spcPts val="0"/>
              </a:spcBef>
            </a:pPr>
            <a:endParaRPr lang="en-US" dirty="0"/>
          </a:p>
          <a:p>
            <a:pPr>
              <a:spcBef>
                <a:spcPts val="0"/>
              </a:spcBef>
            </a:pPr>
            <a:r>
              <a:rPr lang="en-US" dirty="0"/>
              <a:t>let sites = []</a:t>
            </a:r>
          </a:p>
          <a:p>
            <a:pPr>
              <a:spcBef>
                <a:spcPts val="0"/>
              </a:spcBef>
            </a:pPr>
            <a:r>
              <a:rPr lang="en-US" dirty="0" err="1"/>
              <a:t>sites.push</a:t>
            </a:r>
            <a:r>
              <a:rPr lang="en-US" dirty="0"/>
              <a:t>(website)</a:t>
            </a:r>
          </a:p>
          <a:p>
            <a:pPr>
              <a:spcBef>
                <a:spcPts val="0"/>
              </a:spcBef>
            </a:pPr>
            <a:endParaRPr lang="en-US" dirty="0"/>
          </a:p>
          <a:p>
            <a:pPr>
              <a:spcBef>
                <a:spcPts val="0"/>
              </a:spcBef>
            </a:pPr>
            <a:r>
              <a:rPr lang="en-US" dirty="0" err="1"/>
              <a:t>console.log</a:t>
            </a:r>
            <a:r>
              <a:rPr lang="en-US" dirty="0"/>
              <a:t>(sites[0].name</a:t>
            </a:r>
          </a:p>
        </p:txBody>
      </p:sp>
      <p:sp>
        <p:nvSpPr>
          <p:cNvPr id="9" name="Text Placeholder 5">
            <a:extLst>
              <a:ext uri="{FF2B5EF4-FFF2-40B4-BE49-F238E27FC236}">
                <a16:creationId xmlns:a16="http://schemas.microsoft.com/office/drawing/2014/main" id="{43511DE7-ED7D-684A-92BA-3739FB0A4111}"/>
              </a:ext>
            </a:extLst>
          </p:cNvPr>
          <p:cNvSpPr>
            <a:spLocks noGrp="1"/>
          </p:cNvSpPr>
          <p:nvPr>
            <p:ph type="body" sz="quarter" idx="18" hasCustomPrompt="1"/>
          </p:nvPr>
        </p:nvSpPr>
        <p:spPr>
          <a:xfrm>
            <a:off x="9410499" y="556591"/>
            <a:ext cx="8476488" cy="9181768"/>
          </a:xfrm>
          <a:prstGeom prst="rect">
            <a:avLst/>
          </a:prstGeom>
        </p:spPr>
        <p:txBody>
          <a:bodyPr>
            <a:noAutofit/>
          </a:bodyPr>
          <a:lstStyle>
            <a:lvl1pPr marL="358775" indent="-358775">
              <a:lnSpc>
                <a:spcPct val="100000"/>
              </a:lnSpc>
              <a:spcBef>
                <a:spcPts val="0"/>
              </a:spcBef>
              <a:buSzPct val="70000"/>
              <a:buFont typeface="Wingdings 3" panose="05040102010807070707" pitchFamily="18" charset="2"/>
              <a:buChar char="t"/>
              <a:tabLst/>
              <a:defRPr sz="2800" b="0" i="0" baseline="0">
                <a:solidFill>
                  <a:srgbClr val="130F25"/>
                </a:solidFill>
                <a:latin typeface="+mn-lt"/>
                <a:ea typeface="PS TT Commons Light" charset="0"/>
                <a:cs typeface="PS TT Commons Light" charset="0"/>
              </a:defRPr>
            </a:lvl1pPr>
            <a:lvl2pPr marL="568326" indent="0">
              <a:lnSpc>
                <a:spcPts val="4000"/>
              </a:lnSpc>
              <a:buFontTx/>
              <a:buNone/>
              <a:defRPr/>
            </a:lvl2pPr>
            <a:lvl3pPr marL="568326" indent="0">
              <a:buFontTx/>
              <a:buNone/>
              <a:defRPr/>
            </a:lvl3pPr>
            <a:lvl4pPr marL="568326" indent="0">
              <a:buFontTx/>
              <a:buNone/>
              <a:defRPr/>
            </a:lvl4pPr>
            <a:lvl5pPr marL="568326" indent="0">
              <a:buFontTx/>
              <a:buNone/>
              <a:defRPr/>
            </a:lvl5pPr>
          </a:lstStyle>
          <a:p>
            <a:pPr marL="267335">
              <a:lnSpc>
                <a:spcPct val="120000"/>
              </a:lnSpc>
            </a:pPr>
            <a:r>
              <a:rPr lang="en-US" dirty="0"/>
              <a:t>Line up with these notes</a:t>
            </a:r>
          </a:p>
          <a:p>
            <a:pPr marL="267335">
              <a:lnSpc>
                <a:spcPct val="120000"/>
              </a:lnSpc>
            </a:pPr>
            <a:endParaRPr lang="en-US" dirty="0"/>
          </a:p>
          <a:p>
            <a:pPr marL="267335">
              <a:lnSpc>
                <a:spcPct val="120000"/>
              </a:lnSpc>
            </a:pPr>
            <a:r>
              <a:rPr lang="en-US" dirty="0"/>
              <a:t>Create an object</a:t>
            </a:r>
            <a:br>
              <a:rPr lang="en-US" dirty="0"/>
            </a:br>
            <a:br>
              <a:rPr lang="en-US" dirty="0"/>
            </a:br>
            <a:br>
              <a:rPr lang="en-US" dirty="0"/>
            </a:br>
            <a:endParaRPr lang="en-US" dirty="0"/>
          </a:p>
          <a:p>
            <a:pPr marL="267335">
              <a:lnSpc>
                <a:spcPct val="120000"/>
              </a:lnSpc>
            </a:pPr>
            <a:r>
              <a:rPr lang="en-US" dirty="0"/>
              <a:t>Define a function</a:t>
            </a:r>
            <a:br>
              <a:rPr lang="en-US" dirty="0"/>
            </a:br>
            <a:endParaRPr lang="en-US" dirty="0"/>
          </a:p>
          <a:p>
            <a:pPr marL="267335">
              <a:lnSpc>
                <a:spcPct val="120000"/>
              </a:lnSpc>
            </a:pPr>
            <a:r>
              <a:rPr lang="en-US" dirty="0"/>
              <a:t>Add the object to an array</a:t>
            </a:r>
          </a:p>
          <a:p>
            <a:pPr marL="267335">
              <a:lnSpc>
                <a:spcPct val="120000"/>
              </a:lnSpc>
            </a:pPr>
            <a:endParaRPr lang="en-US" dirty="0"/>
          </a:p>
          <a:p>
            <a:pPr marL="267335">
              <a:lnSpc>
                <a:spcPct val="120000"/>
              </a:lnSpc>
            </a:pPr>
            <a:r>
              <a:rPr lang="en-US" dirty="0"/>
              <a:t>Log the site name to the console</a:t>
            </a:r>
          </a:p>
        </p:txBody>
      </p:sp>
      <p:sp>
        <p:nvSpPr>
          <p:cNvPr id="3" name="Rectangle 2">
            <a:extLst>
              <a:ext uri="{FF2B5EF4-FFF2-40B4-BE49-F238E27FC236}">
                <a16:creationId xmlns:a16="http://schemas.microsoft.com/office/drawing/2014/main" id="{C93AA3E1-E235-AF5B-DE82-AA46B9C95D85}"/>
              </a:ext>
            </a:extLst>
          </p:cNvPr>
          <p:cNvSpPr/>
          <p:nvPr userDrawn="1"/>
        </p:nvSpPr>
        <p:spPr>
          <a:xfrm>
            <a:off x="0" y="-1280160"/>
            <a:ext cx="7164906" cy="1135696"/>
          </a:xfrm>
          <a:prstGeom prst="rect">
            <a:avLst/>
          </a:prstGeom>
        </p:spPr>
        <p:txBody>
          <a:bodyPr wrap="square">
            <a:spAutoFit/>
          </a:bodyPr>
          <a:lstStyle/>
          <a:p>
            <a:pPr algn="l" defTabSz="1828756">
              <a:lnSpc>
                <a:spcPct val="150000"/>
              </a:lnSpc>
            </a:pPr>
            <a:r>
              <a:rPr lang="en-US" sz="2400" b="0" i="0" dirty="0">
                <a:solidFill>
                  <a:srgbClr val="130F25"/>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0" i="0" dirty="0">
                <a:solidFill>
                  <a:srgbClr val="130F25"/>
                </a:solidFill>
                <a:latin typeface="PS TT Commons" panose="02000506040000020004" pitchFamily="2" charset="77"/>
                <a:ea typeface="PS TT Commons DemiBold" charset="0"/>
                <a:cs typeface="PS TT Commons DemiBold" charset="0"/>
              </a:rPr>
              <a:t> with</a:t>
            </a:r>
            <a:r>
              <a:rPr lang="en-US" sz="2400" b="0" i="0" baseline="0" dirty="0">
                <a:solidFill>
                  <a:srgbClr val="130F25"/>
                </a:solidFill>
                <a:latin typeface="PS TT Commons" panose="02000506040000020004" pitchFamily="2" charset="77"/>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a:p>
            <a:pPr marL="0" marR="0" lvl="0" indent="0" algn="l" defTabSz="1828756" rtl="0" eaLnBrk="1" fontAlgn="auto" latinLnBrk="0" hangingPunct="1">
              <a:lnSpc>
                <a:spcPct val="150000"/>
              </a:lnSpc>
              <a:spcBef>
                <a:spcPts val="0"/>
              </a:spcBef>
              <a:spcAft>
                <a:spcPts val="0"/>
              </a:spcAft>
              <a:buClrTx/>
              <a:buSzTx/>
              <a:buFontTx/>
              <a:buNone/>
              <a:tabLst/>
              <a:defRPr/>
            </a:pPr>
            <a:r>
              <a:rPr lang="en-US" sz="2400" b="0" i="0" dirty="0">
                <a:solidFill>
                  <a:schemeClr val="bg2"/>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1" i="0" dirty="0">
                <a:solidFill>
                  <a:srgbClr val="F05A28"/>
                </a:solidFill>
                <a:latin typeface="PS TT Commons DemiBold" charset="0"/>
                <a:ea typeface="PS TT Commons DemiBold" charset="0"/>
                <a:cs typeface="PS TT Commons DemiBold" charset="0"/>
              </a:rPr>
              <a:t> </a:t>
            </a:r>
            <a:r>
              <a:rPr lang="en-US" sz="2400" b="0" i="0" dirty="0">
                <a:solidFill>
                  <a:schemeClr val="bg2"/>
                </a:solidFill>
                <a:latin typeface="PS TT Commons" panose="02000506040000020004" pitchFamily="2" charset="77"/>
                <a:ea typeface="PS TT Commons DemiBold" charset="0"/>
                <a:cs typeface="PS TT Commons DemiBold" charset="0"/>
              </a:rPr>
              <a:t>with</a:t>
            </a:r>
            <a:r>
              <a:rPr lang="en-US" sz="2400" b="1" i="0" baseline="0" dirty="0">
                <a:solidFill>
                  <a:srgbClr val="404040"/>
                </a:solidFill>
                <a:latin typeface="PS TT Commons DemiBold" charset="0"/>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9">
                                            <p:txEl>
                                              <p:pRg st="0" end="0"/>
                                            </p:txEl>
                                          </p:spTgt>
                                        </p:tgtEl>
                                        <p:attrNameLst>
                                          <p:attrName>ppt_c</p:attrName>
                                        </p:attrNameLst>
                                      </p:cBhvr>
                                      <p:to>
                                        <a:srgbClr val="BEBEBE"/>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9">
                                            <p:txEl>
                                              <p:pRg st="2" end="2"/>
                                            </p:txEl>
                                          </p:spTgt>
                                        </p:tgtEl>
                                        <p:attrNameLst>
                                          <p:attrName>ppt_c</p:attrName>
                                        </p:attrNameLst>
                                      </p:cBhvr>
                                      <p:to>
                                        <a:srgbClr val="BEBEBE"/>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9">
                                            <p:txEl>
                                              <p:pRg st="3" end="3"/>
                                            </p:txEl>
                                          </p:spTgt>
                                        </p:tgtEl>
                                        <p:attrNameLst>
                                          <p:attrName>ppt_c</p:attrName>
                                        </p:attrNameLst>
                                      </p:cBhvr>
                                      <p:to>
                                        <a:srgbClr val="BEBEBE"/>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9">
                                            <p:txEl>
                                              <p:pRg st="4" end="4"/>
                                            </p:txEl>
                                          </p:spTgt>
                                        </p:tgtEl>
                                        <p:attrNameLst>
                                          <p:attrName>ppt_c</p:attrName>
                                        </p:attrNameLst>
                                      </p:cBhvr>
                                      <p:to>
                                        <a:srgbClr val="BEBEBE"/>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9">
                                            <p:txEl>
                                              <p:pRg st="6" end="6"/>
                                            </p:txEl>
                                          </p:spTgt>
                                        </p:tgtEl>
                                        <p:attrNameLst>
                                          <p:attrName>ppt_c</p:attrName>
                                        </p:attrNameLst>
                                      </p:cBhvr>
                                      <p:to>
                                        <a:srgbClr val="BEBEBE"/>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tmplLst>
          <p:tmpl lvl="1">
            <p:tnLst>
              <p:par>
                <p:cTn presetID="1"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childTnLst>
                  <p:subTnLst>
                    <p:animClr clrSpc="rgb" dir="cw">
                      <p:cBhvr override="childStyle">
                        <p:cTn dur="1" fill="hold" display="0" masterRel="nextClick" afterEffect="1"/>
                        <p:tgtEl>
                          <p:spTgt spid="9"/>
                        </p:tgtEl>
                        <p:attrNameLst>
                          <p:attrName>ppt_c</p:attrName>
                        </p:attrNameLst>
                      </p:cBhvr>
                      <p:to>
                        <a:srgbClr val="BEBEBE"/>
                      </p:to>
                    </p:animClr>
                  </p:subTnLst>
                </p:cTn>
              </p:par>
            </p:tnLst>
          </p:tmpl>
        </p:tmplLst>
      </p:bldP>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de: Half Page Vertical with Points - dark">
    <p:bg>
      <p:bgPr>
        <a:solidFill>
          <a:srgbClr val="352B6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77EA11-27F1-BD3E-E5C4-F03C80467AA6}"/>
              </a:ext>
            </a:extLst>
          </p:cNvPr>
          <p:cNvSpPr/>
          <p:nvPr userDrawn="1"/>
        </p:nvSpPr>
        <p:spPr>
          <a:xfrm>
            <a:off x="0" y="1"/>
            <a:ext cx="9125712" cy="10287002"/>
          </a:xfrm>
          <a:prstGeom prst="rect">
            <a:avLst/>
          </a:prstGeom>
          <a:solidFill>
            <a:schemeClr val="tx1"/>
          </a:solidFill>
          <a:ln>
            <a:noFill/>
          </a:ln>
          <a:effectLst/>
        </p:spPr>
        <p:style>
          <a:lnRef idx="2">
            <a:schemeClr val="accent1"/>
          </a:lnRef>
          <a:fillRef idx="0">
            <a:schemeClr val="accent1"/>
          </a:fillRef>
          <a:effectRef idx="1">
            <a:schemeClr val="accent1"/>
          </a:effectRef>
          <a:fontRef idx="minor">
            <a:schemeClr val="tx1"/>
          </a:fontRef>
        </p:style>
        <p:txBody>
          <a:bodyPr lIns="365760" tIns="365760" rIns="365760" bIns="365760" rtlCol="0" anchor="t" anchorCtr="0"/>
          <a:lstStyle/>
          <a:p>
            <a:pPr algn="ctr">
              <a:spcBef>
                <a:spcPts val="1200"/>
              </a:spcBef>
            </a:pPr>
            <a:endParaRPr lang="en-US" sz="4000" b="0" i="0" dirty="0">
              <a:solidFill>
                <a:schemeClr val="bg1"/>
              </a:solidFill>
              <a:latin typeface="PS TT Commons" charset="0"/>
              <a:ea typeface="PS TT Commons" charset="0"/>
              <a:cs typeface="PS TT Commons" charset="0"/>
            </a:endParaRPr>
          </a:p>
        </p:txBody>
      </p:sp>
      <p:sp>
        <p:nvSpPr>
          <p:cNvPr id="6" name="Text Placeholder 6"/>
          <p:cNvSpPr>
            <a:spLocks noGrp="1"/>
          </p:cNvSpPr>
          <p:nvPr>
            <p:ph type="body" sz="quarter" idx="10" hasCustomPrompt="1"/>
          </p:nvPr>
        </p:nvSpPr>
        <p:spPr>
          <a:xfrm>
            <a:off x="402283" y="556591"/>
            <a:ext cx="8229654" cy="9181768"/>
          </a:xfrm>
          <a:prstGeom prst="rect">
            <a:avLst/>
          </a:prstGeom>
        </p:spPr>
        <p:txBody>
          <a:bodyPr anchor="t">
            <a:noAutofit/>
          </a:bodyPr>
          <a:lstStyle>
            <a:lvl1pPr marL="0" indent="0">
              <a:lnSpc>
                <a:spcPct val="110000"/>
              </a:lnSpc>
              <a:buNone/>
              <a:defRPr sz="2600" b="0" baseline="0">
                <a:solidFill>
                  <a:schemeClr val="bg1"/>
                </a:solidFill>
                <a:latin typeface="Roboto Mono" pitchFamily="2" charset="0"/>
                <a:ea typeface="Roboto Mono" pitchFamily="2" charset="0"/>
                <a:cs typeface="Consolas" panose="020B0609020204030204" pitchFamily="49" charset="0"/>
              </a:defRPr>
            </a:lvl1pPr>
            <a:lvl2pPr marL="594146" indent="0">
              <a:buNone/>
              <a:defRPr>
                <a:solidFill>
                  <a:schemeClr val="bg1"/>
                </a:solidFill>
                <a:latin typeface="Consolas" panose="020B0609020204030204" pitchFamily="49" charset="0"/>
                <a:cs typeface="Consolas" panose="020B0609020204030204" pitchFamily="49" charset="0"/>
              </a:defRPr>
            </a:lvl2pPr>
            <a:lvl3pPr marL="1192348" indent="0">
              <a:buNone/>
              <a:defRPr>
                <a:solidFill>
                  <a:schemeClr val="bg1"/>
                </a:solidFill>
                <a:latin typeface="Consolas" panose="020B0609020204030204" pitchFamily="49" charset="0"/>
                <a:cs typeface="Consolas" panose="020B0609020204030204" pitchFamily="49" charset="0"/>
              </a:defRPr>
            </a:lvl3pPr>
            <a:lvl4pPr marL="1766150" indent="0">
              <a:buNone/>
              <a:defRPr>
                <a:solidFill>
                  <a:schemeClr val="bg1"/>
                </a:solidFill>
                <a:latin typeface="Consolas" panose="020B0609020204030204" pitchFamily="49" charset="0"/>
                <a:cs typeface="Consolas" panose="020B0609020204030204" pitchFamily="49" charset="0"/>
              </a:defRPr>
            </a:lvl4pPr>
            <a:lvl5pPr marL="2193440" indent="0">
              <a:buNone/>
              <a:defRPr>
                <a:solidFill>
                  <a:schemeClr val="bg1"/>
                </a:solidFill>
                <a:latin typeface="Consolas" panose="020B0609020204030204" pitchFamily="49" charset="0"/>
                <a:cs typeface="Consolas" panose="020B0609020204030204" pitchFamily="49" charset="0"/>
              </a:defRPr>
            </a:lvl5pPr>
          </a:lstStyle>
          <a:p>
            <a:r>
              <a:rPr lang="en-US" dirty="0"/>
              <a:t>// Put code on this side</a:t>
            </a:r>
          </a:p>
          <a:p>
            <a:r>
              <a:rPr lang="en-US" dirty="0"/>
              <a:t>let website = {</a:t>
            </a:r>
            <a:br>
              <a:rPr lang="en-US" dirty="0"/>
            </a:br>
            <a:r>
              <a:rPr lang="en-US" dirty="0"/>
              <a:t>  name: 'Pluralsight',</a:t>
            </a:r>
          </a:p>
          <a:p>
            <a:pPr>
              <a:spcBef>
                <a:spcPts val="300"/>
              </a:spcBef>
            </a:pPr>
            <a:r>
              <a:rPr lang="en-US" dirty="0"/>
              <a:t>  </a:t>
            </a:r>
            <a:r>
              <a:rPr lang="en-US" dirty="0" err="1"/>
              <a:t>url</a:t>
            </a:r>
            <a:r>
              <a:rPr lang="en-US" dirty="0"/>
              <a:t>: 'https://</a:t>
            </a:r>
            <a:r>
              <a:rPr lang="en-US" dirty="0" err="1"/>
              <a:t>pluralsight.com</a:t>
            </a:r>
            <a:r>
              <a:rPr lang="en-US" dirty="0"/>
              <a:t>'</a:t>
            </a:r>
            <a:br>
              <a:rPr lang="en-US" dirty="0"/>
            </a:br>
            <a:r>
              <a:rPr lang="en-US" dirty="0"/>
              <a:t>};</a:t>
            </a:r>
          </a:p>
          <a:p>
            <a:pPr>
              <a:spcBef>
                <a:spcPts val="0"/>
              </a:spcBef>
            </a:pPr>
            <a:br>
              <a:rPr lang="en-US" dirty="0"/>
            </a:br>
            <a:r>
              <a:rPr lang="en-US" dirty="0"/>
              <a:t>function </a:t>
            </a:r>
            <a:r>
              <a:rPr lang="en-US" dirty="0" err="1"/>
              <a:t>makeUrl</a:t>
            </a:r>
            <a:r>
              <a:rPr lang="en-US" dirty="0"/>
              <a:t>() {}</a:t>
            </a:r>
          </a:p>
          <a:p>
            <a:pPr>
              <a:spcBef>
                <a:spcPts val="0"/>
              </a:spcBef>
            </a:pPr>
            <a:endParaRPr lang="en-US" dirty="0"/>
          </a:p>
          <a:p>
            <a:pPr>
              <a:spcBef>
                <a:spcPts val="0"/>
              </a:spcBef>
            </a:pPr>
            <a:r>
              <a:rPr lang="en-US" dirty="0"/>
              <a:t>let sites = []</a:t>
            </a:r>
          </a:p>
          <a:p>
            <a:pPr>
              <a:spcBef>
                <a:spcPts val="0"/>
              </a:spcBef>
            </a:pPr>
            <a:r>
              <a:rPr lang="en-US" dirty="0" err="1"/>
              <a:t>sites.push</a:t>
            </a:r>
            <a:r>
              <a:rPr lang="en-US" dirty="0"/>
              <a:t>(website)</a:t>
            </a:r>
          </a:p>
          <a:p>
            <a:pPr>
              <a:spcBef>
                <a:spcPts val="0"/>
              </a:spcBef>
            </a:pPr>
            <a:endParaRPr lang="en-US" dirty="0"/>
          </a:p>
          <a:p>
            <a:pPr>
              <a:spcBef>
                <a:spcPts val="0"/>
              </a:spcBef>
            </a:pPr>
            <a:r>
              <a:rPr lang="en-US" dirty="0" err="1"/>
              <a:t>console.log</a:t>
            </a:r>
            <a:r>
              <a:rPr lang="en-US" dirty="0"/>
              <a:t>(sites[0].name</a:t>
            </a:r>
          </a:p>
        </p:txBody>
      </p:sp>
      <p:sp>
        <p:nvSpPr>
          <p:cNvPr id="7" name="Text Placeholder 5"/>
          <p:cNvSpPr>
            <a:spLocks noGrp="1"/>
          </p:cNvSpPr>
          <p:nvPr>
            <p:ph type="body" sz="quarter" idx="18" hasCustomPrompt="1"/>
          </p:nvPr>
        </p:nvSpPr>
        <p:spPr>
          <a:xfrm>
            <a:off x="9410499" y="556591"/>
            <a:ext cx="8476488" cy="9181768"/>
          </a:xfrm>
          <a:prstGeom prst="rect">
            <a:avLst/>
          </a:prstGeom>
        </p:spPr>
        <p:txBody>
          <a:bodyPr>
            <a:noAutofit/>
          </a:bodyPr>
          <a:lstStyle>
            <a:lvl1pPr marL="358775" indent="-358775">
              <a:lnSpc>
                <a:spcPct val="100000"/>
              </a:lnSpc>
              <a:spcBef>
                <a:spcPts val="0"/>
              </a:spcBef>
              <a:buSzPct val="70000"/>
              <a:buFont typeface="Wingdings 3" panose="05040102010807070707" pitchFamily="18" charset="2"/>
              <a:buChar char="t"/>
              <a:tabLst/>
              <a:defRPr sz="2800" b="0" i="0" baseline="0">
                <a:solidFill>
                  <a:schemeClr val="bg1"/>
                </a:solidFill>
                <a:latin typeface="+mn-lt"/>
                <a:ea typeface="PS TT Commons Light" charset="0"/>
                <a:cs typeface="PS TT Commons Light" charset="0"/>
              </a:defRPr>
            </a:lvl1pPr>
            <a:lvl2pPr marL="568326" indent="0">
              <a:lnSpc>
                <a:spcPts val="4000"/>
              </a:lnSpc>
              <a:buFontTx/>
              <a:buNone/>
              <a:defRPr/>
            </a:lvl2pPr>
            <a:lvl3pPr marL="568326" indent="0">
              <a:buFontTx/>
              <a:buNone/>
              <a:defRPr/>
            </a:lvl3pPr>
            <a:lvl4pPr marL="568326" indent="0">
              <a:buFontTx/>
              <a:buNone/>
              <a:defRPr/>
            </a:lvl4pPr>
            <a:lvl5pPr marL="568326" indent="0">
              <a:buFontTx/>
              <a:buNone/>
              <a:defRPr/>
            </a:lvl5pPr>
          </a:lstStyle>
          <a:p>
            <a:pPr marL="267335">
              <a:lnSpc>
                <a:spcPct val="120000"/>
              </a:lnSpc>
            </a:pPr>
            <a:r>
              <a:rPr lang="en-US" dirty="0"/>
              <a:t>Line up with these notes</a:t>
            </a:r>
          </a:p>
          <a:p>
            <a:pPr marL="267335">
              <a:lnSpc>
                <a:spcPct val="120000"/>
              </a:lnSpc>
            </a:pPr>
            <a:endParaRPr lang="en-US" dirty="0"/>
          </a:p>
          <a:p>
            <a:pPr marL="267335">
              <a:lnSpc>
                <a:spcPct val="120000"/>
              </a:lnSpc>
            </a:pPr>
            <a:r>
              <a:rPr lang="en-US" dirty="0"/>
              <a:t>Create an object</a:t>
            </a:r>
            <a:br>
              <a:rPr lang="en-US" dirty="0"/>
            </a:br>
            <a:br>
              <a:rPr lang="en-US" dirty="0"/>
            </a:br>
            <a:br>
              <a:rPr lang="en-US" dirty="0"/>
            </a:br>
            <a:endParaRPr lang="en-US" dirty="0"/>
          </a:p>
          <a:p>
            <a:pPr marL="267335">
              <a:lnSpc>
                <a:spcPct val="120000"/>
              </a:lnSpc>
            </a:pPr>
            <a:r>
              <a:rPr lang="en-US" dirty="0"/>
              <a:t>Define a function</a:t>
            </a:r>
            <a:br>
              <a:rPr lang="en-US" dirty="0"/>
            </a:br>
            <a:endParaRPr lang="en-US" dirty="0"/>
          </a:p>
          <a:p>
            <a:pPr marL="267335">
              <a:lnSpc>
                <a:spcPct val="120000"/>
              </a:lnSpc>
            </a:pPr>
            <a:r>
              <a:rPr lang="en-US" dirty="0"/>
              <a:t>Add the object to an array</a:t>
            </a:r>
          </a:p>
          <a:p>
            <a:pPr marL="267335">
              <a:lnSpc>
                <a:spcPct val="120000"/>
              </a:lnSpc>
            </a:pPr>
            <a:endParaRPr lang="en-US" dirty="0"/>
          </a:p>
          <a:p>
            <a:pPr marL="267335">
              <a:lnSpc>
                <a:spcPct val="120000"/>
              </a:lnSpc>
            </a:pPr>
            <a:r>
              <a:rPr lang="en-US" dirty="0"/>
              <a:t>Log the site name to the console</a:t>
            </a:r>
          </a:p>
        </p:txBody>
      </p:sp>
      <p:sp>
        <p:nvSpPr>
          <p:cNvPr id="3" name="Rectangle 2">
            <a:extLst>
              <a:ext uri="{FF2B5EF4-FFF2-40B4-BE49-F238E27FC236}">
                <a16:creationId xmlns:a16="http://schemas.microsoft.com/office/drawing/2014/main" id="{C5378034-FD84-6F9C-31AA-8F5FF86A3992}"/>
              </a:ext>
            </a:extLst>
          </p:cNvPr>
          <p:cNvSpPr/>
          <p:nvPr userDrawn="1"/>
        </p:nvSpPr>
        <p:spPr>
          <a:xfrm>
            <a:off x="0" y="-1280160"/>
            <a:ext cx="7164906" cy="1135696"/>
          </a:xfrm>
          <a:prstGeom prst="rect">
            <a:avLst/>
          </a:prstGeom>
        </p:spPr>
        <p:txBody>
          <a:bodyPr wrap="square">
            <a:spAutoFit/>
          </a:bodyPr>
          <a:lstStyle/>
          <a:p>
            <a:pPr algn="l" defTabSz="1828756">
              <a:lnSpc>
                <a:spcPct val="150000"/>
              </a:lnSpc>
            </a:pPr>
            <a:r>
              <a:rPr lang="en-US" sz="2400" b="0" i="0" dirty="0">
                <a:solidFill>
                  <a:srgbClr val="130F25"/>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0" i="0" dirty="0">
                <a:solidFill>
                  <a:srgbClr val="130F25"/>
                </a:solidFill>
                <a:latin typeface="PS TT Commons" panose="02000506040000020004" pitchFamily="2" charset="77"/>
                <a:ea typeface="PS TT Commons DemiBold" charset="0"/>
                <a:cs typeface="PS TT Commons DemiBold" charset="0"/>
              </a:rPr>
              <a:t> with</a:t>
            </a:r>
            <a:r>
              <a:rPr lang="en-US" sz="2400" b="0" i="0" baseline="0" dirty="0">
                <a:solidFill>
                  <a:srgbClr val="130F25"/>
                </a:solidFill>
                <a:latin typeface="PS TT Commons" panose="02000506040000020004" pitchFamily="2" charset="77"/>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a:p>
            <a:pPr marL="0" marR="0" lvl="0" indent="0" algn="l" defTabSz="1828756" rtl="0" eaLnBrk="1" fontAlgn="auto" latinLnBrk="0" hangingPunct="1">
              <a:lnSpc>
                <a:spcPct val="150000"/>
              </a:lnSpc>
              <a:spcBef>
                <a:spcPts val="0"/>
              </a:spcBef>
              <a:spcAft>
                <a:spcPts val="0"/>
              </a:spcAft>
              <a:buClrTx/>
              <a:buSzTx/>
              <a:buFontTx/>
              <a:buNone/>
              <a:tabLst/>
              <a:defRPr/>
            </a:pPr>
            <a:r>
              <a:rPr lang="en-US" sz="2400" b="0" i="0" dirty="0">
                <a:solidFill>
                  <a:schemeClr val="bg2"/>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1" i="0" dirty="0">
                <a:solidFill>
                  <a:srgbClr val="F05A28"/>
                </a:solidFill>
                <a:latin typeface="PS TT Commons DemiBold" charset="0"/>
                <a:ea typeface="PS TT Commons DemiBold" charset="0"/>
                <a:cs typeface="PS TT Commons DemiBold" charset="0"/>
              </a:rPr>
              <a:t> </a:t>
            </a:r>
            <a:r>
              <a:rPr lang="en-US" sz="2400" b="0" i="0" dirty="0">
                <a:solidFill>
                  <a:schemeClr val="bg2"/>
                </a:solidFill>
                <a:latin typeface="PS TT Commons" panose="02000506040000020004" pitchFamily="2" charset="77"/>
                <a:ea typeface="PS TT Commons DemiBold" charset="0"/>
                <a:cs typeface="PS TT Commons DemiBold" charset="0"/>
              </a:rPr>
              <a:t>with</a:t>
            </a:r>
            <a:r>
              <a:rPr lang="en-US" sz="2400" b="1" i="0" baseline="0" dirty="0">
                <a:solidFill>
                  <a:srgbClr val="404040"/>
                </a:solidFill>
                <a:latin typeface="PS TT Commons DemiBold" charset="0"/>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0" end="0"/>
                                            </p:txEl>
                                          </p:spTgt>
                                        </p:tgtEl>
                                        <p:attrNameLst>
                                          <p:attrName>ppt_c</p:attrName>
                                        </p:attrNameLst>
                                      </p:cBhvr>
                                      <p:to>
                                        <a:srgbClr val="BEBEBE"/>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2" end="2"/>
                                            </p:txEl>
                                          </p:spTgt>
                                        </p:tgtEl>
                                        <p:attrNameLst>
                                          <p:attrName>ppt_c</p:attrName>
                                        </p:attrNameLst>
                                      </p:cBhvr>
                                      <p:to>
                                        <a:srgbClr val="BEBEBE"/>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3" end="3"/>
                                            </p:txEl>
                                          </p:spTgt>
                                        </p:tgtEl>
                                        <p:attrNameLst>
                                          <p:attrName>ppt_c</p:attrName>
                                        </p:attrNameLst>
                                      </p:cBhvr>
                                      <p:to>
                                        <a:srgbClr val="BEBEBE"/>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4" end="4"/>
                                            </p:txEl>
                                          </p:spTgt>
                                        </p:tgtEl>
                                        <p:attrNameLst>
                                          <p:attrName>ppt_c</p:attrName>
                                        </p:attrNameLst>
                                      </p:cBhvr>
                                      <p:to>
                                        <a:srgbClr val="BEBEBE"/>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6" end="6"/>
                                            </p:txEl>
                                          </p:spTgt>
                                        </p:tgtEl>
                                        <p:attrNameLst>
                                          <p:attrName>ppt_c</p:attrName>
                                        </p:attrNameLst>
                                      </p:cBhvr>
                                      <p:to>
                                        <a:srgbClr val="BEBEBE"/>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tmplLst>
          <p:tmpl lvl="1">
            <p:tnLst>
              <p:par>
                <p:cTn presetID="1" presetClass="entr" presetSubtype="0" fill="hold" nodeType="clickEffect">
                  <p:stCondLst>
                    <p:cond delay="0"/>
                  </p:stCondLst>
                  <p:childTnLst>
                    <p:set>
                      <p:cBhvr>
                        <p:cTn dur="1" fill="hold">
                          <p:stCondLst>
                            <p:cond delay="0"/>
                          </p:stCondLst>
                        </p:cTn>
                        <p:tgtEl>
                          <p:spTgt spid="7"/>
                        </p:tgtEl>
                        <p:attrNameLst>
                          <p:attrName>style.visibility</p:attrName>
                        </p:attrNameLst>
                      </p:cBhvr>
                      <p:to>
                        <p:strVal val="visible"/>
                      </p:to>
                    </p:set>
                  </p:childTnLst>
                  <p:subTnLst>
                    <p:animClr clrSpc="rgb" dir="cw">
                      <p:cBhvr override="childStyle">
                        <p:cTn dur="1" fill="hold" display="0" masterRel="nextClick" afterEffect="1"/>
                        <p:tgtEl>
                          <p:spTgt spid="7"/>
                        </p:tgtEl>
                        <p:attrNameLst>
                          <p:attrName>ppt_c</p:attrName>
                        </p:attrNameLst>
                      </p:cBhvr>
                      <p:to>
                        <a:srgbClr val="BEBEBE"/>
                      </p:to>
                    </p:animClr>
                  </p:subTnLst>
                </p:cTn>
              </p:par>
            </p:tnLst>
          </p:tmpl>
        </p:tmplLst>
      </p:bldP>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Left | Title/Image Right">
    <p:spTree>
      <p:nvGrpSpPr>
        <p:cNvPr id="1" name=""/>
        <p:cNvGrpSpPr/>
        <p:nvPr/>
      </p:nvGrpSpPr>
      <p:grpSpPr>
        <a:xfrm>
          <a:off x="0" y="0"/>
          <a:ext cx="0" cy="0"/>
          <a:chOff x="0" y="0"/>
          <a:chExt cx="0" cy="0"/>
        </a:xfrm>
      </p:grpSpPr>
      <p:pic>
        <p:nvPicPr>
          <p:cNvPr id="5" name="Picture 4" descr="A picture containing indoor&#10;&#10;Description automatically generated">
            <a:extLst>
              <a:ext uri="{FF2B5EF4-FFF2-40B4-BE49-F238E27FC236}">
                <a16:creationId xmlns:a16="http://schemas.microsoft.com/office/drawing/2014/main" id="{72A13A1B-2BBB-394B-FE91-B2E90BC2A369}"/>
              </a:ext>
            </a:extLst>
          </p:cNvPr>
          <p:cNvPicPr>
            <a:picLocks noChangeAspect="1"/>
          </p:cNvPicPr>
          <p:nvPr userDrawn="1"/>
        </p:nvPicPr>
        <p:blipFill rotWithShape="1">
          <a:blip r:embed="rId2">
            <a:alphaModFix amt="70000"/>
          </a:blip>
          <a:srcRect t="-6887" b="6887"/>
          <a:stretch/>
        </p:blipFill>
        <p:spPr>
          <a:xfrm>
            <a:off x="0" y="0"/>
            <a:ext cx="18288000" cy="10287000"/>
          </a:xfrm>
          <a:prstGeom prst="rect">
            <a:avLst/>
          </a:prstGeom>
        </p:spPr>
      </p:pic>
      <p:sp>
        <p:nvSpPr>
          <p:cNvPr id="7" name="Text Placeholder 16"/>
          <p:cNvSpPr>
            <a:spLocks noGrp="1"/>
          </p:cNvSpPr>
          <p:nvPr>
            <p:ph type="body" sz="quarter" idx="12" hasCustomPrompt="1"/>
          </p:nvPr>
        </p:nvSpPr>
        <p:spPr>
          <a:xfrm>
            <a:off x="947059" y="703581"/>
            <a:ext cx="5618334" cy="8907108"/>
          </a:xfrm>
          <a:prstGeom prst="rect">
            <a:avLst/>
          </a:prstGeom>
        </p:spPr>
        <p:txBody>
          <a:bodyPr anchor="ctr">
            <a:noAutofit/>
          </a:bodyPr>
          <a:lstStyle>
            <a:lvl1pPr algn="r">
              <a:defRPr sz="3400" b="0" i="0">
                <a:solidFill>
                  <a:schemeClr val="accent1"/>
                </a:solidFill>
                <a:latin typeface="+mn-lt"/>
                <a:ea typeface="PS TT Commons DemiBold" charset="0"/>
                <a:cs typeface="PS TT Commons DemiBold" charset="0"/>
              </a:defRPr>
            </a:lvl1pPr>
            <a:lvl2pPr marL="1172006" indent="-577860" algn="r">
              <a:buFont typeface="Myriad Pro" panose="020B0503030403020204" pitchFamily="34" charset="0"/>
              <a:buChar char=" "/>
              <a:defRPr sz="3400" b="0" i="0">
                <a:solidFill>
                  <a:schemeClr val="accent1"/>
                </a:solidFill>
                <a:latin typeface="PS TT Commons" charset="0"/>
                <a:ea typeface="PS TT Commons" charset="0"/>
                <a:cs typeface="PS TT Commons" charset="0"/>
              </a:defRPr>
            </a:lvl2pPr>
            <a:lvl3pPr marL="1766148" indent="-573796" algn="r">
              <a:buFont typeface="Myriad Pro" panose="020B0503030403020204" pitchFamily="34" charset="0"/>
              <a:buChar char=" "/>
              <a:defRPr sz="3400" b="0" i="0">
                <a:solidFill>
                  <a:schemeClr val="accent1"/>
                </a:solidFill>
                <a:latin typeface="PS TT Commons" charset="0"/>
                <a:ea typeface="PS TT Commons" charset="0"/>
                <a:cs typeface="PS TT Commons" charset="0"/>
              </a:defRPr>
            </a:lvl3pPr>
            <a:lvl4pPr marL="2193448" indent="-427296" algn="r">
              <a:buFont typeface="Myriad Pro" panose="020B0503030403020204" pitchFamily="34" charset="0"/>
              <a:buChar char=" "/>
              <a:defRPr sz="3400" b="0" i="0">
                <a:solidFill>
                  <a:schemeClr val="accent1"/>
                </a:solidFill>
                <a:latin typeface="PS TT Commons" charset="0"/>
                <a:ea typeface="PS TT Commons" charset="0"/>
                <a:cs typeface="PS TT Commons" charset="0"/>
              </a:defRPr>
            </a:lvl4pPr>
            <a:lvl5pPr marL="2193444" indent="0" algn="r">
              <a:buFont typeface="Myriad Pro" panose="020B0503030403020204" pitchFamily="34" charset="0"/>
              <a:buNone/>
              <a:defRPr sz="3400" b="0" i="0">
                <a:solidFill>
                  <a:schemeClr val="accent1"/>
                </a:solidFill>
                <a:latin typeface="PS TT Commons" charset="0"/>
                <a:ea typeface="PS TT Commons" charset="0"/>
                <a:cs typeface="PS TT Commons" charset="0"/>
              </a:defRPr>
            </a:lvl5pPr>
          </a:lstStyle>
          <a:p>
            <a:pPr lvl="0"/>
            <a:r>
              <a:rPr lang="en-US" dirty="0"/>
              <a:t>Click to add short text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sz="quarter" idx="14" hasCustomPrompt="1"/>
          </p:nvPr>
        </p:nvSpPr>
        <p:spPr>
          <a:xfrm>
            <a:off x="7579363" y="1511110"/>
            <a:ext cx="9855198" cy="7292050"/>
          </a:xfrm>
          <a:prstGeom prst="rect">
            <a:avLst/>
          </a:prstGeom>
        </p:spPr>
        <p:txBody>
          <a:bodyPr anchor="ctr">
            <a:noAutofit/>
          </a:bodyPr>
          <a:lstStyle>
            <a:lvl1pPr marL="0" indent="0">
              <a:lnSpc>
                <a:spcPct val="100000"/>
              </a:lnSpc>
              <a:buNone/>
              <a:defRPr sz="4800" b="1" i="0">
                <a:latin typeface="+mj-lt"/>
                <a:ea typeface="PS TT Commons" panose="02000506040000020004" pitchFamily="2" charset="77"/>
                <a:cs typeface="PS TT Commons" panose="02000506040000020004" pitchFamily="2" charset="77"/>
              </a:defRPr>
            </a:lvl1pPr>
          </a:lstStyle>
          <a:p>
            <a:pPr lvl="0"/>
            <a:r>
              <a:rPr lang="en-US" dirty="0"/>
              <a:t>Click to Add Title or Click </a:t>
            </a:r>
            <a:br>
              <a:rPr lang="en-US" dirty="0"/>
            </a:br>
            <a:r>
              <a:rPr lang="en-US" dirty="0"/>
              <a:t>Icon to Add Graphic</a:t>
            </a:r>
          </a:p>
        </p:txBody>
      </p:sp>
      <p:cxnSp>
        <p:nvCxnSpPr>
          <p:cNvPr id="11" name="Straight Connector 10">
            <a:extLst>
              <a:ext uri="{FF2B5EF4-FFF2-40B4-BE49-F238E27FC236}">
                <a16:creationId xmlns:a16="http://schemas.microsoft.com/office/drawing/2014/main" id="{2C5407A7-25B3-1948-A055-738500EB4510}"/>
              </a:ext>
            </a:extLst>
          </p:cNvPr>
          <p:cNvCxnSpPr>
            <a:cxnSpLocks/>
          </p:cNvCxnSpPr>
          <p:nvPr userDrawn="1"/>
        </p:nvCxnSpPr>
        <p:spPr>
          <a:xfrm>
            <a:off x="7072376" y="717214"/>
            <a:ext cx="0" cy="8879842"/>
          </a:xfrm>
          <a:prstGeom prst="line">
            <a:avLst/>
          </a:prstGeom>
          <a:ln w="57150">
            <a:solidFill>
              <a:schemeClr val="bg1">
                <a:lumMod val="8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2" name="Rectangle 1">
            <a:extLst>
              <a:ext uri="{FF2B5EF4-FFF2-40B4-BE49-F238E27FC236}">
                <a16:creationId xmlns:a16="http://schemas.microsoft.com/office/drawing/2014/main" id="{BE2BB908-1D45-0086-4C2A-C74E0FB8127F}"/>
              </a:ext>
            </a:extLst>
          </p:cNvPr>
          <p:cNvSpPr/>
          <p:nvPr userDrawn="1"/>
        </p:nvSpPr>
        <p:spPr>
          <a:xfrm>
            <a:off x="0" y="-1280160"/>
            <a:ext cx="7164906" cy="1135696"/>
          </a:xfrm>
          <a:prstGeom prst="rect">
            <a:avLst/>
          </a:prstGeom>
        </p:spPr>
        <p:txBody>
          <a:bodyPr wrap="square">
            <a:spAutoFit/>
          </a:bodyPr>
          <a:lstStyle/>
          <a:p>
            <a:pPr algn="l" defTabSz="1828756">
              <a:lnSpc>
                <a:spcPct val="150000"/>
              </a:lnSpc>
            </a:pPr>
            <a:r>
              <a:rPr lang="en-US" sz="2400" b="0" i="0" dirty="0">
                <a:solidFill>
                  <a:srgbClr val="130F25"/>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0" i="0" dirty="0">
                <a:solidFill>
                  <a:srgbClr val="130F25"/>
                </a:solidFill>
                <a:latin typeface="PS TT Commons" panose="02000506040000020004" pitchFamily="2" charset="77"/>
                <a:ea typeface="PS TT Commons DemiBold" charset="0"/>
                <a:cs typeface="PS TT Commons DemiBold" charset="0"/>
              </a:rPr>
              <a:t> with</a:t>
            </a:r>
            <a:r>
              <a:rPr lang="en-US" sz="2400" b="0" i="0" baseline="0" dirty="0">
                <a:solidFill>
                  <a:srgbClr val="130F25"/>
                </a:solidFill>
                <a:latin typeface="PS TT Commons" panose="02000506040000020004" pitchFamily="2" charset="77"/>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a:p>
            <a:pPr marL="0" marR="0" lvl="0" indent="0" algn="l" defTabSz="1828756" rtl="0" eaLnBrk="1" fontAlgn="auto" latinLnBrk="0" hangingPunct="1">
              <a:lnSpc>
                <a:spcPct val="150000"/>
              </a:lnSpc>
              <a:spcBef>
                <a:spcPts val="0"/>
              </a:spcBef>
              <a:spcAft>
                <a:spcPts val="0"/>
              </a:spcAft>
              <a:buClrTx/>
              <a:buSzTx/>
              <a:buFontTx/>
              <a:buNone/>
              <a:tabLst/>
              <a:defRPr/>
            </a:pPr>
            <a:r>
              <a:rPr lang="en-US" sz="2400" b="0" i="0" dirty="0">
                <a:solidFill>
                  <a:schemeClr val="bg2"/>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1" i="0" dirty="0">
                <a:solidFill>
                  <a:srgbClr val="F05A28"/>
                </a:solidFill>
                <a:latin typeface="PS TT Commons DemiBold" charset="0"/>
                <a:ea typeface="PS TT Commons DemiBold" charset="0"/>
                <a:cs typeface="PS TT Commons DemiBold" charset="0"/>
              </a:rPr>
              <a:t> </a:t>
            </a:r>
            <a:r>
              <a:rPr lang="en-US" sz="2400" b="0" i="0" dirty="0">
                <a:solidFill>
                  <a:schemeClr val="bg2"/>
                </a:solidFill>
                <a:latin typeface="PS TT Commons" panose="02000506040000020004" pitchFamily="2" charset="77"/>
                <a:ea typeface="PS TT Commons DemiBold" charset="0"/>
                <a:cs typeface="PS TT Commons DemiBold" charset="0"/>
              </a:rPr>
              <a:t>with</a:t>
            </a:r>
            <a:r>
              <a:rPr lang="en-US" sz="2400" b="1" i="0" baseline="0" dirty="0">
                <a:solidFill>
                  <a:srgbClr val="404040"/>
                </a:solidFill>
                <a:latin typeface="PS TT Commons DemiBold" charset="0"/>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p:txBody>
      </p:sp>
    </p:spTree>
    <p:extLst>
      <p:ext uri="{BB962C8B-B14F-4D97-AF65-F5344CB8AC3E}">
        <p14:creationId xmlns:p14="http://schemas.microsoft.com/office/powerpoint/2010/main" val="3890840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0" end="0"/>
                                            </p:txEl>
                                          </p:spTgt>
                                        </p:tgtEl>
                                        <p:attrNameLst>
                                          <p:attrName>ppt_c</p:attrName>
                                        </p:attrNameLst>
                                      </p:cBhvr>
                                      <p:to>
                                        <a:srgbClr val="1B1834"/>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1" end="1"/>
                                            </p:txEl>
                                          </p:spTgt>
                                        </p:tgtEl>
                                        <p:attrNameLst>
                                          <p:attrName>ppt_c</p:attrName>
                                        </p:attrNameLst>
                                      </p:cBhvr>
                                      <p:to>
                                        <a:srgbClr val="1B1834"/>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2" end="2"/>
                                            </p:txEl>
                                          </p:spTgt>
                                        </p:tgtEl>
                                        <p:attrNameLst>
                                          <p:attrName>ppt_c</p:attrName>
                                        </p:attrNameLst>
                                      </p:cBhvr>
                                      <p:to>
                                        <a:srgbClr val="1B1834"/>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3" end="3"/>
                                            </p:txEl>
                                          </p:spTgt>
                                        </p:tgtEl>
                                        <p:attrNameLst>
                                          <p:attrName>ppt_c</p:attrName>
                                        </p:attrNameLst>
                                      </p:cBhvr>
                                      <p:to>
                                        <a:srgbClr val="1B1834"/>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7">
                                            <p:txEl>
                                              <p:pRg st="4" end="4"/>
                                            </p:txEl>
                                          </p:spTgt>
                                        </p:tgtEl>
                                        <p:attrNameLst>
                                          <p:attrName>ppt_c</p:attrName>
                                        </p:attrNameLst>
                                      </p:cBhvr>
                                      <p:to>
                                        <a:srgbClr val="1B1834"/>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tmplLst>
          <p:tmpl lvl="1">
            <p:tnLst>
              <p:par>
                <p:cTn presetID="1" presetClass="entr" presetSubtype="0" fill="hold" nodeType="clickEffect">
                  <p:stCondLst>
                    <p:cond delay="0"/>
                  </p:stCondLst>
                  <p:childTnLst>
                    <p:set>
                      <p:cBhvr>
                        <p:cTn dur="1" fill="hold">
                          <p:stCondLst>
                            <p:cond delay="0"/>
                          </p:stCondLst>
                        </p:cTn>
                        <p:tgtEl>
                          <p:spTgt spid="7"/>
                        </p:tgtEl>
                        <p:attrNameLst>
                          <p:attrName>style.visibility</p:attrName>
                        </p:attrNameLst>
                      </p:cBhvr>
                      <p:to>
                        <p:strVal val="visible"/>
                      </p:to>
                    </p:set>
                  </p:childTnLst>
                  <p:subTnLst>
                    <p:animClr clrSpc="rgb" dir="cw">
                      <p:cBhvr override="childStyle">
                        <p:cTn dur="1" fill="hold" display="0" masterRel="nextClick" afterEffect="1"/>
                        <p:tgtEl>
                          <p:spTgt spid="7"/>
                        </p:tgtEl>
                        <p:attrNameLst>
                          <p:attrName>ppt_c</p:attrName>
                        </p:attrNameLst>
                      </p:cBhvr>
                      <p:to>
                        <a:srgbClr val="1B1834"/>
                      </p:to>
                    </p:animClr>
                  </p:subTnLst>
                </p:cTn>
              </p:par>
            </p:tnLst>
          </p:tmpl>
          <p:tmpl lvl="2">
            <p:tnLst>
              <p:par>
                <p:cTn presetID="1" presetClass="entr" presetSubtype="0" fill="hold" nodeType="clickEffect">
                  <p:stCondLst>
                    <p:cond delay="0"/>
                  </p:stCondLst>
                  <p:childTnLst>
                    <p:set>
                      <p:cBhvr>
                        <p:cTn dur="1" fill="hold">
                          <p:stCondLst>
                            <p:cond delay="0"/>
                          </p:stCondLst>
                        </p:cTn>
                        <p:tgtEl>
                          <p:spTgt spid="7"/>
                        </p:tgtEl>
                        <p:attrNameLst>
                          <p:attrName>style.visibility</p:attrName>
                        </p:attrNameLst>
                      </p:cBhvr>
                      <p:to>
                        <p:strVal val="visible"/>
                      </p:to>
                    </p:set>
                  </p:childTnLst>
                  <p:subTnLst>
                    <p:animClr clrSpc="rgb" dir="cw">
                      <p:cBhvr override="childStyle">
                        <p:cTn dur="1" fill="hold" display="0" masterRel="nextClick" afterEffect="1"/>
                        <p:tgtEl>
                          <p:spTgt spid="7"/>
                        </p:tgtEl>
                        <p:attrNameLst>
                          <p:attrName>ppt_c</p:attrName>
                        </p:attrNameLst>
                      </p:cBhvr>
                      <p:to>
                        <a:srgbClr val="1B1834"/>
                      </p:to>
                    </p:animClr>
                  </p:subTnLst>
                </p:cTn>
              </p:par>
            </p:tnLst>
          </p:tmpl>
          <p:tmpl lvl="3">
            <p:tnLst>
              <p:par>
                <p:cTn presetID="1" presetClass="entr" presetSubtype="0" fill="hold" nodeType="clickEffect">
                  <p:stCondLst>
                    <p:cond delay="0"/>
                  </p:stCondLst>
                  <p:childTnLst>
                    <p:set>
                      <p:cBhvr>
                        <p:cTn dur="1" fill="hold">
                          <p:stCondLst>
                            <p:cond delay="0"/>
                          </p:stCondLst>
                        </p:cTn>
                        <p:tgtEl>
                          <p:spTgt spid="7"/>
                        </p:tgtEl>
                        <p:attrNameLst>
                          <p:attrName>style.visibility</p:attrName>
                        </p:attrNameLst>
                      </p:cBhvr>
                      <p:to>
                        <p:strVal val="visible"/>
                      </p:to>
                    </p:set>
                  </p:childTnLst>
                  <p:subTnLst>
                    <p:animClr clrSpc="rgb" dir="cw">
                      <p:cBhvr override="childStyle">
                        <p:cTn dur="1" fill="hold" display="0" masterRel="nextClick" afterEffect="1"/>
                        <p:tgtEl>
                          <p:spTgt spid="7"/>
                        </p:tgtEl>
                        <p:attrNameLst>
                          <p:attrName>ppt_c</p:attrName>
                        </p:attrNameLst>
                      </p:cBhvr>
                      <p:to>
                        <a:srgbClr val="1B1834"/>
                      </p:to>
                    </p:animClr>
                  </p:subTnLst>
                </p:cTn>
              </p:par>
            </p:tnLst>
          </p:tmpl>
          <p:tmpl lvl="4">
            <p:tnLst>
              <p:par>
                <p:cTn presetID="1" presetClass="entr" presetSubtype="0" fill="hold" nodeType="clickEffect">
                  <p:stCondLst>
                    <p:cond delay="0"/>
                  </p:stCondLst>
                  <p:childTnLst>
                    <p:set>
                      <p:cBhvr>
                        <p:cTn dur="1" fill="hold">
                          <p:stCondLst>
                            <p:cond delay="0"/>
                          </p:stCondLst>
                        </p:cTn>
                        <p:tgtEl>
                          <p:spTgt spid="7"/>
                        </p:tgtEl>
                        <p:attrNameLst>
                          <p:attrName>style.visibility</p:attrName>
                        </p:attrNameLst>
                      </p:cBhvr>
                      <p:to>
                        <p:strVal val="visible"/>
                      </p:to>
                    </p:set>
                  </p:childTnLst>
                  <p:subTnLst>
                    <p:animClr clrSpc="rgb" dir="cw">
                      <p:cBhvr override="childStyle">
                        <p:cTn dur="1" fill="hold" display="0" masterRel="nextClick" afterEffect="1"/>
                        <p:tgtEl>
                          <p:spTgt spid="7"/>
                        </p:tgtEl>
                        <p:attrNameLst>
                          <p:attrName>ppt_c</p:attrName>
                        </p:attrNameLst>
                      </p:cBhvr>
                      <p:to>
                        <a:srgbClr val="1B1834"/>
                      </p:to>
                    </p:animClr>
                  </p:subTnLst>
                </p:cTn>
              </p:par>
            </p:tnLst>
          </p:tmpl>
          <p:tmpl lvl="5">
            <p:tnLst>
              <p:par>
                <p:cTn presetID="1" presetClass="entr" presetSubtype="0" fill="hold" nodeType="clickEffect">
                  <p:stCondLst>
                    <p:cond delay="0"/>
                  </p:stCondLst>
                  <p:childTnLst>
                    <p:set>
                      <p:cBhvr>
                        <p:cTn dur="1" fill="hold">
                          <p:stCondLst>
                            <p:cond delay="0"/>
                          </p:stCondLst>
                        </p:cTn>
                        <p:tgtEl>
                          <p:spTgt spid="7"/>
                        </p:tgtEl>
                        <p:attrNameLst>
                          <p:attrName>style.visibility</p:attrName>
                        </p:attrNameLst>
                      </p:cBhvr>
                      <p:to>
                        <p:strVal val="visible"/>
                      </p:to>
                    </p:set>
                  </p:childTnLst>
                  <p:subTnLst>
                    <p:animClr clrSpc="rgb" dir="cw">
                      <p:cBhvr override="childStyle">
                        <p:cTn dur="1" fill="hold" display="0" masterRel="nextClick" afterEffect="1"/>
                        <p:tgtEl>
                          <p:spTgt spid="7"/>
                        </p:tgtEl>
                        <p:attrNameLst>
                          <p:attrName>ppt_c</p:attrName>
                        </p:attrNameLst>
                      </p:cBhvr>
                      <p:to>
                        <a:srgbClr val="1B1834"/>
                      </p:to>
                    </p:animClr>
                  </p:subTnLst>
                </p:cTn>
              </p:par>
            </p:tnLst>
          </p:tmpl>
        </p:tmplLst>
      </p:bldP>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itle or Image Left | Content Right">
    <p:spTree>
      <p:nvGrpSpPr>
        <p:cNvPr id="1" name=""/>
        <p:cNvGrpSpPr/>
        <p:nvPr/>
      </p:nvGrpSpPr>
      <p:grpSpPr>
        <a:xfrm>
          <a:off x="0" y="0"/>
          <a:ext cx="0" cy="0"/>
          <a:chOff x="0" y="0"/>
          <a:chExt cx="0" cy="0"/>
        </a:xfrm>
      </p:grpSpPr>
      <p:pic>
        <p:nvPicPr>
          <p:cNvPr id="4" name="Picture 3" descr="A picture containing indoor&#10;&#10;Description automatically generated">
            <a:extLst>
              <a:ext uri="{FF2B5EF4-FFF2-40B4-BE49-F238E27FC236}">
                <a16:creationId xmlns:a16="http://schemas.microsoft.com/office/drawing/2014/main" id="{810F88DA-BC99-E7AC-3188-1295368AA649}"/>
              </a:ext>
            </a:extLst>
          </p:cNvPr>
          <p:cNvPicPr>
            <a:picLocks noChangeAspect="1"/>
          </p:cNvPicPr>
          <p:nvPr userDrawn="1"/>
        </p:nvPicPr>
        <p:blipFill rotWithShape="1">
          <a:blip r:embed="rId2">
            <a:alphaModFix amt="70000"/>
          </a:blip>
          <a:srcRect t="-6887" b="6887"/>
          <a:stretch/>
        </p:blipFill>
        <p:spPr>
          <a:xfrm>
            <a:off x="0" y="0"/>
            <a:ext cx="18288000" cy="10287000"/>
          </a:xfrm>
          <a:prstGeom prst="rect">
            <a:avLst/>
          </a:prstGeom>
        </p:spPr>
      </p:pic>
      <p:sp>
        <p:nvSpPr>
          <p:cNvPr id="9" name="Content Placeholder 2"/>
          <p:cNvSpPr>
            <a:spLocks noGrp="1"/>
          </p:cNvSpPr>
          <p:nvPr>
            <p:ph sz="quarter" idx="14" hasCustomPrompt="1"/>
          </p:nvPr>
        </p:nvSpPr>
        <p:spPr>
          <a:xfrm>
            <a:off x="833120" y="703581"/>
            <a:ext cx="5701777" cy="8879842"/>
          </a:xfrm>
          <a:prstGeom prst="rect">
            <a:avLst/>
          </a:prstGeom>
        </p:spPr>
        <p:txBody>
          <a:bodyPr anchor="ctr">
            <a:noAutofit/>
          </a:bodyPr>
          <a:lstStyle>
            <a:lvl1pPr algn="r">
              <a:lnSpc>
                <a:spcPct val="100000"/>
              </a:lnSpc>
              <a:defRPr sz="4800" b="1" i="0">
                <a:latin typeface="+mj-lt"/>
                <a:ea typeface="PS TT Commons" panose="02000506040000020004" pitchFamily="2" charset="77"/>
                <a:cs typeface="PS TT Commons" panose="02000506040000020004" pitchFamily="2" charset="77"/>
              </a:defRPr>
            </a:lvl1pPr>
          </a:lstStyle>
          <a:p>
            <a:pPr lvl="0"/>
            <a:r>
              <a:rPr lang="en-US" dirty="0"/>
              <a:t>Click to Add Title or Click Icon to Add Graphic</a:t>
            </a:r>
          </a:p>
        </p:txBody>
      </p:sp>
      <p:sp>
        <p:nvSpPr>
          <p:cNvPr id="6" name="Text Placeholder 7"/>
          <p:cNvSpPr>
            <a:spLocks noGrp="1"/>
          </p:cNvSpPr>
          <p:nvPr>
            <p:ph type="body" sz="quarter" idx="10" hasCustomPrompt="1"/>
          </p:nvPr>
        </p:nvSpPr>
        <p:spPr>
          <a:xfrm>
            <a:off x="7609840" y="703581"/>
            <a:ext cx="9763760" cy="8879842"/>
          </a:xfrm>
          <a:prstGeom prst="rect">
            <a:avLst/>
          </a:prstGeom>
        </p:spPr>
        <p:txBody>
          <a:bodyPr lIns="0" anchor="ctr">
            <a:noAutofit/>
          </a:bodyPr>
          <a:lstStyle>
            <a:lvl1pPr algn="l">
              <a:defRPr sz="3400" b="0" i="0" baseline="0">
                <a:solidFill>
                  <a:schemeClr val="accent1"/>
                </a:solidFill>
                <a:latin typeface="+mn-lt"/>
                <a:ea typeface="PS TT Commons DemiBold" charset="0"/>
                <a:cs typeface="PS TT Commons DemiBold" charset="0"/>
              </a:defRPr>
            </a:lvl1pPr>
            <a:lvl2pPr algn="l">
              <a:buSzPct val="100000"/>
              <a:defRPr sz="3400" b="0" i="0">
                <a:solidFill>
                  <a:schemeClr val="accent1"/>
                </a:solidFill>
                <a:latin typeface="PS TT Commons" charset="0"/>
                <a:ea typeface="PS TT Commons" charset="0"/>
                <a:cs typeface="PS TT Commons" charset="0"/>
              </a:defRPr>
            </a:lvl2pPr>
            <a:lvl3pPr marL="1206500" indent="-312738" algn="l">
              <a:tabLst/>
              <a:defRPr sz="3400" b="0" i="0">
                <a:solidFill>
                  <a:schemeClr val="accent1"/>
                </a:solidFill>
                <a:latin typeface="PS TT Commons" charset="0"/>
                <a:ea typeface="PS TT Commons" charset="0"/>
                <a:cs typeface="PS TT Commons" charset="0"/>
              </a:defRPr>
            </a:lvl3pPr>
            <a:lvl4pPr marL="1608138" indent="-284163" algn="l">
              <a:tabLst/>
              <a:defRPr sz="3400" b="0" i="0">
                <a:solidFill>
                  <a:schemeClr val="accent1"/>
                </a:solidFill>
                <a:latin typeface="PS TT Commons" charset="0"/>
                <a:ea typeface="PS TT Commons" charset="0"/>
                <a:cs typeface="PS TT Commons" charset="0"/>
              </a:defRPr>
            </a:lvl4pPr>
            <a:lvl5pPr marL="1905000" indent="-260350" algn="l">
              <a:tabLst/>
              <a:defRPr sz="3400" b="0" i="0">
                <a:solidFill>
                  <a:schemeClr val="accent1"/>
                </a:solidFill>
                <a:latin typeface="PS TT Commons" charset="0"/>
                <a:ea typeface="PS TT Commons" charset="0"/>
                <a:cs typeface="PS TT Commons"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EF333DE1-5695-C84C-941E-F354BB5137D1}"/>
              </a:ext>
            </a:extLst>
          </p:cNvPr>
          <p:cNvCxnSpPr>
            <a:cxnSpLocks/>
          </p:cNvCxnSpPr>
          <p:nvPr userDrawn="1"/>
        </p:nvCxnSpPr>
        <p:spPr>
          <a:xfrm>
            <a:off x="7072376" y="717214"/>
            <a:ext cx="0" cy="8879842"/>
          </a:xfrm>
          <a:prstGeom prst="line">
            <a:avLst/>
          </a:prstGeom>
          <a:ln w="57150">
            <a:solidFill>
              <a:schemeClr val="bg1">
                <a:lumMod val="8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2" name="Rectangle 1">
            <a:extLst>
              <a:ext uri="{FF2B5EF4-FFF2-40B4-BE49-F238E27FC236}">
                <a16:creationId xmlns:a16="http://schemas.microsoft.com/office/drawing/2014/main" id="{84B38577-E9CD-06B4-3EE6-32D760FEF8D0}"/>
              </a:ext>
            </a:extLst>
          </p:cNvPr>
          <p:cNvSpPr/>
          <p:nvPr userDrawn="1"/>
        </p:nvSpPr>
        <p:spPr>
          <a:xfrm>
            <a:off x="0" y="-1280160"/>
            <a:ext cx="7164906" cy="1135696"/>
          </a:xfrm>
          <a:prstGeom prst="rect">
            <a:avLst/>
          </a:prstGeom>
        </p:spPr>
        <p:txBody>
          <a:bodyPr wrap="square">
            <a:spAutoFit/>
          </a:bodyPr>
          <a:lstStyle/>
          <a:p>
            <a:pPr algn="l" defTabSz="1828756">
              <a:lnSpc>
                <a:spcPct val="150000"/>
              </a:lnSpc>
            </a:pPr>
            <a:r>
              <a:rPr lang="en-US" sz="2400" b="0" i="0" dirty="0">
                <a:solidFill>
                  <a:srgbClr val="130F25"/>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0" i="0" dirty="0">
                <a:solidFill>
                  <a:srgbClr val="130F25"/>
                </a:solidFill>
                <a:latin typeface="PS TT Commons" panose="02000506040000020004" pitchFamily="2" charset="77"/>
                <a:ea typeface="PS TT Commons DemiBold" charset="0"/>
                <a:cs typeface="PS TT Commons DemiBold" charset="0"/>
              </a:rPr>
              <a:t> with</a:t>
            </a:r>
            <a:r>
              <a:rPr lang="en-US" sz="2400" b="0" i="0" baseline="0" dirty="0">
                <a:solidFill>
                  <a:srgbClr val="130F25"/>
                </a:solidFill>
                <a:latin typeface="PS TT Commons" panose="02000506040000020004" pitchFamily="2" charset="77"/>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a:p>
            <a:pPr marL="0" marR="0" lvl="0" indent="0" algn="l" defTabSz="1828756" rtl="0" eaLnBrk="1" fontAlgn="auto" latinLnBrk="0" hangingPunct="1">
              <a:lnSpc>
                <a:spcPct val="150000"/>
              </a:lnSpc>
              <a:spcBef>
                <a:spcPts val="0"/>
              </a:spcBef>
              <a:spcAft>
                <a:spcPts val="0"/>
              </a:spcAft>
              <a:buClrTx/>
              <a:buSzTx/>
              <a:buFontTx/>
              <a:buNone/>
              <a:tabLst/>
              <a:defRPr/>
            </a:pPr>
            <a:r>
              <a:rPr lang="en-US" sz="2400" b="0" i="0" dirty="0">
                <a:solidFill>
                  <a:schemeClr val="bg2"/>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1" i="0" dirty="0">
                <a:solidFill>
                  <a:srgbClr val="F05A28"/>
                </a:solidFill>
                <a:latin typeface="PS TT Commons DemiBold" charset="0"/>
                <a:ea typeface="PS TT Commons DemiBold" charset="0"/>
                <a:cs typeface="PS TT Commons DemiBold" charset="0"/>
              </a:rPr>
              <a:t> </a:t>
            </a:r>
            <a:r>
              <a:rPr lang="en-US" sz="2400" b="0" i="0" dirty="0">
                <a:solidFill>
                  <a:schemeClr val="bg2"/>
                </a:solidFill>
                <a:latin typeface="PS TT Commons" panose="02000506040000020004" pitchFamily="2" charset="77"/>
                <a:ea typeface="PS TT Commons DemiBold" charset="0"/>
                <a:cs typeface="PS TT Commons DemiBold" charset="0"/>
              </a:rPr>
              <a:t>with</a:t>
            </a:r>
            <a:r>
              <a:rPr lang="en-US" sz="2400" b="1" i="0" baseline="0" dirty="0">
                <a:solidFill>
                  <a:srgbClr val="404040"/>
                </a:solidFill>
                <a:latin typeface="PS TT Commons DemiBold" charset="0"/>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p:txBody>
      </p:sp>
    </p:spTree>
    <p:extLst>
      <p:ext uri="{BB962C8B-B14F-4D97-AF65-F5344CB8AC3E}">
        <p14:creationId xmlns:p14="http://schemas.microsoft.com/office/powerpoint/2010/main" val="725925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0" end="0"/>
                                            </p:txEl>
                                          </p:spTgt>
                                        </p:tgtEl>
                                        <p:attrNameLst>
                                          <p:attrName>ppt_c</p:attrName>
                                        </p:attrNameLst>
                                      </p:cBhvr>
                                      <p:to>
                                        <a:srgbClr val="1B1834"/>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1" end="1"/>
                                            </p:txEl>
                                          </p:spTgt>
                                        </p:tgtEl>
                                        <p:attrNameLst>
                                          <p:attrName>ppt_c</p:attrName>
                                        </p:attrNameLst>
                                      </p:cBhvr>
                                      <p:to>
                                        <a:srgbClr val="1B1834"/>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2" end="2"/>
                                            </p:txEl>
                                          </p:spTgt>
                                        </p:tgtEl>
                                        <p:attrNameLst>
                                          <p:attrName>ppt_c</p:attrName>
                                        </p:attrNameLst>
                                      </p:cBhvr>
                                      <p:to>
                                        <a:srgbClr val="1B1834"/>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3" end="3"/>
                                            </p:txEl>
                                          </p:spTgt>
                                        </p:tgtEl>
                                        <p:attrNameLst>
                                          <p:attrName>ppt_c</p:attrName>
                                        </p:attrNameLst>
                                      </p:cBhvr>
                                      <p:to>
                                        <a:srgbClr val="1B1834"/>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6">
                                            <p:txEl>
                                              <p:pRg st="4" end="4"/>
                                            </p:txEl>
                                          </p:spTgt>
                                        </p:tgtEl>
                                        <p:attrNameLst>
                                          <p:attrName>ppt_c</p:attrName>
                                        </p:attrNameLst>
                                      </p:cBhvr>
                                      <p:to>
                                        <a:srgbClr val="1B1834"/>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bldLvl="5">
        <p:tmplLst>
          <p:tmpl lvl="1">
            <p:tnLst>
              <p:par>
                <p:cTn presetID="1" presetClass="entr" presetSubtype="0" fill="hold" nodeType="clickEffect">
                  <p:stCondLst>
                    <p:cond delay="0"/>
                  </p:stCondLst>
                  <p:childTnLst>
                    <p:set>
                      <p:cBhvr>
                        <p:cTn dur="1" fill="hold">
                          <p:stCondLst>
                            <p:cond delay="0"/>
                          </p:stCondLst>
                        </p:cTn>
                        <p:tgtEl>
                          <p:spTgt spid="6"/>
                        </p:tgtEl>
                        <p:attrNameLst>
                          <p:attrName>style.visibility</p:attrName>
                        </p:attrNameLst>
                      </p:cBhvr>
                      <p:to>
                        <p:strVal val="visible"/>
                      </p:to>
                    </p:set>
                  </p:childTnLst>
                  <p:subTnLst>
                    <p:animClr clrSpc="rgb" dir="cw">
                      <p:cBhvr override="childStyle">
                        <p:cTn dur="1" fill="hold" display="0" masterRel="nextClick" afterEffect="1"/>
                        <p:tgtEl>
                          <p:spTgt spid="6"/>
                        </p:tgtEl>
                        <p:attrNameLst>
                          <p:attrName>ppt_c</p:attrName>
                        </p:attrNameLst>
                      </p:cBhvr>
                      <p:to>
                        <a:srgbClr val="1B1834"/>
                      </p:to>
                    </p:animClr>
                  </p:subTnLst>
                </p:cTn>
              </p:par>
            </p:tnLst>
          </p:tmpl>
          <p:tmpl lvl="2">
            <p:tnLst>
              <p:par>
                <p:cTn presetID="1" presetClass="entr" presetSubtype="0" fill="hold" nodeType="clickEffect">
                  <p:stCondLst>
                    <p:cond delay="0"/>
                  </p:stCondLst>
                  <p:childTnLst>
                    <p:set>
                      <p:cBhvr>
                        <p:cTn dur="1" fill="hold">
                          <p:stCondLst>
                            <p:cond delay="0"/>
                          </p:stCondLst>
                        </p:cTn>
                        <p:tgtEl>
                          <p:spTgt spid="6"/>
                        </p:tgtEl>
                        <p:attrNameLst>
                          <p:attrName>style.visibility</p:attrName>
                        </p:attrNameLst>
                      </p:cBhvr>
                      <p:to>
                        <p:strVal val="visible"/>
                      </p:to>
                    </p:set>
                  </p:childTnLst>
                  <p:subTnLst>
                    <p:animClr clrSpc="rgb" dir="cw">
                      <p:cBhvr override="childStyle">
                        <p:cTn dur="1" fill="hold" display="0" masterRel="nextClick" afterEffect="1"/>
                        <p:tgtEl>
                          <p:spTgt spid="6"/>
                        </p:tgtEl>
                        <p:attrNameLst>
                          <p:attrName>ppt_c</p:attrName>
                        </p:attrNameLst>
                      </p:cBhvr>
                      <p:to>
                        <a:srgbClr val="1B1834"/>
                      </p:to>
                    </p:animClr>
                  </p:subTnLst>
                </p:cTn>
              </p:par>
            </p:tnLst>
          </p:tmpl>
          <p:tmpl lvl="3">
            <p:tnLst>
              <p:par>
                <p:cTn presetID="1" presetClass="entr" presetSubtype="0" fill="hold" nodeType="clickEffect">
                  <p:stCondLst>
                    <p:cond delay="0"/>
                  </p:stCondLst>
                  <p:childTnLst>
                    <p:set>
                      <p:cBhvr>
                        <p:cTn dur="1" fill="hold">
                          <p:stCondLst>
                            <p:cond delay="0"/>
                          </p:stCondLst>
                        </p:cTn>
                        <p:tgtEl>
                          <p:spTgt spid="6"/>
                        </p:tgtEl>
                        <p:attrNameLst>
                          <p:attrName>style.visibility</p:attrName>
                        </p:attrNameLst>
                      </p:cBhvr>
                      <p:to>
                        <p:strVal val="visible"/>
                      </p:to>
                    </p:set>
                  </p:childTnLst>
                  <p:subTnLst>
                    <p:animClr clrSpc="rgb" dir="cw">
                      <p:cBhvr override="childStyle">
                        <p:cTn dur="1" fill="hold" display="0" masterRel="nextClick" afterEffect="1"/>
                        <p:tgtEl>
                          <p:spTgt spid="6"/>
                        </p:tgtEl>
                        <p:attrNameLst>
                          <p:attrName>ppt_c</p:attrName>
                        </p:attrNameLst>
                      </p:cBhvr>
                      <p:to>
                        <a:srgbClr val="1B1834"/>
                      </p:to>
                    </p:animClr>
                  </p:subTnLst>
                </p:cTn>
              </p:par>
            </p:tnLst>
          </p:tmpl>
          <p:tmpl lvl="4">
            <p:tnLst>
              <p:par>
                <p:cTn presetID="1" presetClass="entr" presetSubtype="0" fill="hold" nodeType="clickEffect">
                  <p:stCondLst>
                    <p:cond delay="0"/>
                  </p:stCondLst>
                  <p:childTnLst>
                    <p:set>
                      <p:cBhvr>
                        <p:cTn dur="1" fill="hold">
                          <p:stCondLst>
                            <p:cond delay="0"/>
                          </p:stCondLst>
                        </p:cTn>
                        <p:tgtEl>
                          <p:spTgt spid="6"/>
                        </p:tgtEl>
                        <p:attrNameLst>
                          <p:attrName>style.visibility</p:attrName>
                        </p:attrNameLst>
                      </p:cBhvr>
                      <p:to>
                        <p:strVal val="visible"/>
                      </p:to>
                    </p:set>
                  </p:childTnLst>
                  <p:subTnLst>
                    <p:animClr clrSpc="rgb" dir="cw">
                      <p:cBhvr override="childStyle">
                        <p:cTn dur="1" fill="hold" display="0" masterRel="nextClick" afterEffect="1"/>
                        <p:tgtEl>
                          <p:spTgt spid="6"/>
                        </p:tgtEl>
                        <p:attrNameLst>
                          <p:attrName>ppt_c</p:attrName>
                        </p:attrNameLst>
                      </p:cBhvr>
                      <p:to>
                        <a:srgbClr val="1B1834"/>
                      </p:to>
                    </p:animClr>
                  </p:subTnLst>
                </p:cTn>
              </p:par>
            </p:tnLst>
          </p:tmpl>
          <p:tmpl lvl="5">
            <p:tnLst>
              <p:par>
                <p:cTn presetID="1" presetClass="entr" presetSubtype="0" fill="hold" nodeType="clickEffect">
                  <p:stCondLst>
                    <p:cond delay="0"/>
                  </p:stCondLst>
                  <p:childTnLst>
                    <p:set>
                      <p:cBhvr>
                        <p:cTn dur="1" fill="hold">
                          <p:stCondLst>
                            <p:cond delay="0"/>
                          </p:stCondLst>
                        </p:cTn>
                        <p:tgtEl>
                          <p:spTgt spid="6"/>
                        </p:tgtEl>
                        <p:attrNameLst>
                          <p:attrName>style.visibility</p:attrName>
                        </p:attrNameLst>
                      </p:cBhvr>
                      <p:to>
                        <p:strVal val="visible"/>
                      </p:to>
                    </p:set>
                  </p:childTnLst>
                  <p:subTnLst>
                    <p:animClr clrSpc="rgb" dir="cw">
                      <p:cBhvr override="childStyle">
                        <p:cTn dur="1" fill="hold" display="0" masterRel="nextClick" afterEffect="1"/>
                        <p:tgtEl>
                          <p:spTgt spid="6"/>
                        </p:tgtEl>
                        <p:attrNameLst>
                          <p:attrName>ppt_c</p:attrName>
                        </p:attrNameLst>
                      </p:cBhvr>
                      <p:to>
                        <a:srgbClr val="1B1834"/>
                      </p:to>
                    </p:animClr>
                  </p:subTnLst>
                </p:cTn>
              </p:par>
            </p:tnLst>
          </p:tmpl>
        </p:tmplLst>
      </p:bldP>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Title or Image Left | Content Right">
    <p:spTree>
      <p:nvGrpSpPr>
        <p:cNvPr id="1" name=""/>
        <p:cNvGrpSpPr/>
        <p:nvPr/>
      </p:nvGrpSpPr>
      <p:grpSpPr>
        <a:xfrm>
          <a:off x="0" y="0"/>
          <a:ext cx="0" cy="0"/>
          <a:chOff x="0" y="0"/>
          <a:chExt cx="0" cy="0"/>
        </a:xfrm>
      </p:grpSpPr>
      <p:pic>
        <p:nvPicPr>
          <p:cNvPr id="6" name="Picture 5" descr="A picture containing indoor&#10;&#10;Description automatically generated">
            <a:extLst>
              <a:ext uri="{FF2B5EF4-FFF2-40B4-BE49-F238E27FC236}">
                <a16:creationId xmlns:a16="http://schemas.microsoft.com/office/drawing/2014/main" id="{DFDEF51A-298D-D168-189C-3FFE59F0C95B}"/>
              </a:ext>
            </a:extLst>
          </p:cNvPr>
          <p:cNvPicPr>
            <a:picLocks noChangeAspect="1"/>
          </p:cNvPicPr>
          <p:nvPr userDrawn="1"/>
        </p:nvPicPr>
        <p:blipFill rotWithShape="1">
          <a:blip r:embed="rId2">
            <a:alphaModFix amt="70000"/>
          </a:blip>
          <a:srcRect t="-6887" b="6887"/>
          <a:stretch/>
        </p:blipFill>
        <p:spPr>
          <a:xfrm>
            <a:off x="0" y="0"/>
            <a:ext cx="18288000" cy="10287000"/>
          </a:xfrm>
          <a:prstGeom prst="rect">
            <a:avLst/>
          </a:prstGeom>
        </p:spPr>
      </p:pic>
      <p:sp>
        <p:nvSpPr>
          <p:cNvPr id="3" name="Content Placeholder 2">
            <a:extLst>
              <a:ext uri="{FF2B5EF4-FFF2-40B4-BE49-F238E27FC236}">
                <a16:creationId xmlns:a16="http://schemas.microsoft.com/office/drawing/2014/main" id="{7AE5B6AF-0944-49FB-913E-31C7E9779510}"/>
              </a:ext>
            </a:extLst>
          </p:cNvPr>
          <p:cNvSpPr>
            <a:spLocks noGrp="1"/>
          </p:cNvSpPr>
          <p:nvPr>
            <p:ph sz="half" idx="1" hasCustomPrompt="1"/>
          </p:nvPr>
        </p:nvSpPr>
        <p:spPr>
          <a:xfrm>
            <a:off x="959902" y="2438401"/>
            <a:ext cx="5245102" cy="6827046"/>
          </a:xfrm>
          <a:prstGeom prst="rect">
            <a:avLst/>
          </a:prstGeom>
        </p:spPr>
        <p:txBody>
          <a:bodyPr anchor="ctr">
            <a:noAutofit/>
          </a:bodyPr>
          <a:lstStyle>
            <a:lvl1pPr algn="r">
              <a:defRPr sz="4800" b="1" i="0" baseline="0">
                <a:latin typeface="PS TT Commons" panose="02000506040000020004" pitchFamily="2" charset="77"/>
              </a:defRPr>
            </a:lvl1pPr>
          </a:lstStyle>
          <a:p>
            <a:pPr lvl="0"/>
            <a:r>
              <a:rPr lang="en-US"/>
              <a:t>Click to add title or click icon to add graphic</a:t>
            </a:r>
          </a:p>
        </p:txBody>
      </p:sp>
      <p:cxnSp>
        <p:nvCxnSpPr>
          <p:cNvPr id="8" name="Straight Connector 7"/>
          <p:cNvCxnSpPr>
            <a:cxnSpLocks/>
          </p:cNvCxnSpPr>
          <p:nvPr/>
        </p:nvCxnSpPr>
        <p:spPr>
          <a:xfrm>
            <a:off x="6912317" y="2438401"/>
            <a:ext cx="0" cy="6827046"/>
          </a:xfrm>
          <a:prstGeom prst="line">
            <a:avLst/>
          </a:prstGeom>
          <a:ln w="57150">
            <a:solidFill>
              <a:schemeClr val="bg1">
                <a:lumMod val="8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7" name="Text Placeholder 7"/>
          <p:cNvSpPr>
            <a:spLocks noGrp="1"/>
          </p:cNvSpPr>
          <p:nvPr>
            <p:ph type="body" sz="quarter" idx="10" hasCustomPrompt="1"/>
          </p:nvPr>
        </p:nvSpPr>
        <p:spPr>
          <a:xfrm>
            <a:off x="7609840" y="2438401"/>
            <a:ext cx="9763760" cy="6827046"/>
          </a:xfrm>
          <a:prstGeom prst="rect">
            <a:avLst/>
          </a:prstGeom>
        </p:spPr>
        <p:txBody>
          <a:bodyPr lIns="0" anchor="ctr">
            <a:noAutofit/>
          </a:bodyPr>
          <a:lstStyle>
            <a:lvl1pPr algn="l">
              <a:defRPr sz="3400" b="0" i="0" baseline="0">
                <a:solidFill>
                  <a:schemeClr val="accent1"/>
                </a:solidFill>
                <a:latin typeface="+mn-lt"/>
                <a:ea typeface="PS TT Commons DemiBold" charset="0"/>
                <a:cs typeface="PS TT Commons DemiBold" charset="0"/>
              </a:defRPr>
            </a:lvl1pPr>
            <a:lvl2pPr algn="l">
              <a:buSzPct val="100000"/>
              <a:defRPr sz="3400" b="0" i="0">
                <a:solidFill>
                  <a:schemeClr val="accent1"/>
                </a:solidFill>
                <a:latin typeface="PS TT Commons" charset="0"/>
                <a:ea typeface="PS TT Commons" charset="0"/>
                <a:cs typeface="PS TT Commons" charset="0"/>
              </a:defRPr>
            </a:lvl2pPr>
            <a:lvl3pPr marL="1206500" indent="-312738" algn="l">
              <a:tabLst/>
              <a:defRPr sz="3400" b="0" i="0">
                <a:solidFill>
                  <a:schemeClr val="accent1"/>
                </a:solidFill>
                <a:latin typeface="PS TT Commons" charset="0"/>
                <a:ea typeface="PS TT Commons" charset="0"/>
                <a:cs typeface="PS TT Commons" charset="0"/>
              </a:defRPr>
            </a:lvl3pPr>
            <a:lvl4pPr marL="1608138" indent="-284163" algn="l">
              <a:tabLst/>
              <a:defRPr sz="3400" b="0" i="0">
                <a:solidFill>
                  <a:schemeClr val="accent1"/>
                </a:solidFill>
                <a:latin typeface="PS TT Commons" charset="0"/>
                <a:ea typeface="PS TT Commons" charset="0"/>
                <a:cs typeface="PS TT Commons" charset="0"/>
              </a:defRPr>
            </a:lvl4pPr>
            <a:lvl5pPr marL="1905000" indent="-260350" algn="l">
              <a:tabLst/>
              <a:defRPr sz="3400" b="0" i="0">
                <a:solidFill>
                  <a:schemeClr val="accent1"/>
                </a:solidFill>
                <a:latin typeface="PS TT Commons" charset="0"/>
                <a:ea typeface="PS TT Commons" charset="0"/>
                <a:cs typeface="PS TT Commons" charset="0"/>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TextBox 3"/>
          <p:cNvSpPr txBox="1"/>
          <p:nvPr userDrawn="1"/>
        </p:nvSpPr>
        <p:spPr>
          <a:xfrm>
            <a:off x="11740896" y="7150608"/>
            <a:ext cx="914400" cy="914400"/>
          </a:xfrm>
          <a:prstGeom prst="rect">
            <a:avLst/>
          </a:prstGeom>
        </p:spPr>
        <p:txBody>
          <a:bodyPr vert="horz" wrap="none" lIns="0" tIns="32970" rIns="65939" bIns="32970" rtlCol="0" anchor="b" anchorCtr="0">
            <a:noAutofit/>
          </a:bodyPr>
          <a:lstStyle/>
          <a:p>
            <a:pPr marL="0" marR="0" indent="0" algn="l" defTabSz="439502" rtl="0" eaLnBrk="1" fontAlgn="auto" latinLnBrk="0" hangingPunct="1">
              <a:lnSpc>
                <a:spcPct val="85000"/>
              </a:lnSpc>
              <a:spcBef>
                <a:spcPct val="0"/>
              </a:spcBef>
              <a:spcAft>
                <a:spcPts val="0"/>
              </a:spcAft>
              <a:buClrTx/>
              <a:buSzTx/>
              <a:buFontTx/>
              <a:buNone/>
              <a:tabLst/>
            </a:pPr>
            <a:endParaRPr kumimoji="0" lang="en-US" sz="3525" b="0" i="0" u="none" strike="noStrike" kern="1200" cap="none" spc="0" normalizeH="0" baseline="0" noProof="0" dirty="0">
              <a:ln>
                <a:noFill/>
              </a:ln>
              <a:solidFill>
                <a:srgbClr val="E5E5E5">
                  <a:lumMod val="10000"/>
                </a:srgbClr>
              </a:solidFill>
              <a:effectLst/>
              <a:uLnTx/>
              <a:uFillTx/>
              <a:latin typeface="PS TT Commons" charset="0"/>
              <a:ea typeface="PS TT Commons" charset="0"/>
              <a:cs typeface="PS TT Commons" charset="0"/>
            </a:endParaRPr>
          </a:p>
        </p:txBody>
      </p:sp>
      <p:sp>
        <p:nvSpPr>
          <p:cNvPr id="9" name="Title 1">
            <a:extLst>
              <a:ext uri="{FF2B5EF4-FFF2-40B4-BE49-F238E27FC236}">
                <a16:creationId xmlns:a16="http://schemas.microsoft.com/office/drawing/2014/main" id="{1077F39E-8079-7E45-A07C-C8EA05AC6B42}"/>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dirty="0"/>
              <a:t>Click to Add Title in Title Case</a:t>
            </a:r>
          </a:p>
        </p:txBody>
      </p:sp>
      <p:sp>
        <p:nvSpPr>
          <p:cNvPr id="2" name="Rectangle 1">
            <a:extLst>
              <a:ext uri="{FF2B5EF4-FFF2-40B4-BE49-F238E27FC236}">
                <a16:creationId xmlns:a16="http://schemas.microsoft.com/office/drawing/2014/main" id="{38171721-82AB-8831-BDAD-EA7920CBEF25}"/>
              </a:ext>
            </a:extLst>
          </p:cNvPr>
          <p:cNvSpPr/>
          <p:nvPr userDrawn="1"/>
        </p:nvSpPr>
        <p:spPr>
          <a:xfrm>
            <a:off x="0" y="-1280160"/>
            <a:ext cx="7164906" cy="1135696"/>
          </a:xfrm>
          <a:prstGeom prst="rect">
            <a:avLst/>
          </a:prstGeom>
        </p:spPr>
        <p:txBody>
          <a:bodyPr wrap="square">
            <a:spAutoFit/>
          </a:bodyPr>
          <a:lstStyle/>
          <a:p>
            <a:pPr algn="l" defTabSz="1828756">
              <a:lnSpc>
                <a:spcPct val="150000"/>
              </a:lnSpc>
            </a:pPr>
            <a:r>
              <a:rPr lang="en-US" sz="2400" b="0" i="0" dirty="0">
                <a:solidFill>
                  <a:srgbClr val="130F25"/>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0" i="0" dirty="0">
                <a:solidFill>
                  <a:srgbClr val="130F25"/>
                </a:solidFill>
                <a:latin typeface="PS TT Commons" panose="02000506040000020004" pitchFamily="2" charset="77"/>
                <a:ea typeface="PS TT Commons DemiBold" charset="0"/>
                <a:cs typeface="PS TT Commons DemiBold" charset="0"/>
              </a:rPr>
              <a:t> with</a:t>
            </a:r>
            <a:r>
              <a:rPr lang="en-US" sz="2400" b="0" i="0" baseline="0" dirty="0">
                <a:solidFill>
                  <a:srgbClr val="130F25"/>
                </a:solidFill>
                <a:latin typeface="PS TT Commons" panose="02000506040000020004" pitchFamily="2" charset="77"/>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a:p>
            <a:pPr marL="0" marR="0" lvl="0" indent="0" algn="l" defTabSz="1828756" rtl="0" eaLnBrk="1" fontAlgn="auto" latinLnBrk="0" hangingPunct="1">
              <a:lnSpc>
                <a:spcPct val="150000"/>
              </a:lnSpc>
              <a:spcBef>
                <a:spcPts val="0"/>
              </a:spcBef>
              <a:spcAft>
                <a:spcPts val="0"/>
              </a:spcAft>
              <a:buClrTx/>
              <a:buSzTx/>
              <a:buFontTx/>
              <a:buNone/>
              <a:tabLst/>
              <a:defRPr/>
            </a:pPr>
            <a:r>
              <a:rPr lang="en-US" sz="2400" b="0" i="0" dirty="0">
                <a:solidFill>
                  <a:schemeClr val="bg2"/>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1" i="0" dirty="0">
                <a:solidFill>
                  <a:srgbClr val="F05A28"/>
                </a:solidFill>
                <a:latin typeface="PS TT Commons DemiBold" charset="0"/>
                <a:ea typeface="PS TT Commons DemiBold" charset="0"/>
                <a:cs typeface="PS TT Commons DemiBold" charset="0"/>
              </a:rPr>
              <a:t> </a:t>
            </a:r>
            <a:r>
              <a:rPr lang="en-US" sz="2400" b="0" i="0" dirty="0">
                <a:solidFill>
                  <a:schemeClr val="bg2"/>
                </a:solidFill>
                <a:latin typeface="PS TT Commons" panose="02000506040000020004" pitchFamily="2" charset="77"/>
                <a:ea typeface="PS TT Commons DemiBold" charset="0"/>
                <a:cs typeface="PS TT Commons DemiBold" charset="0"/>
              </a:rPr>
              <a:t>with</a:t>
            </a:r>
            <a:r>
              <a:rPr lang="en-US" sz="2400" b="1" i="0" baseline="0" dirty="0">
                <a:solidFill>
                  <a:srgbClr val="404040"/>
                </a:solidFill>
                <a:latin typeface="PS TT Commons DemiBold" charset="0"/>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p:txBody>
      </p:sp>
    </p:spTree>
    <p:extLst>
      <p:ext uri="{BB962C8B-B14F-4D97-AF65-F5344CB8AC3E}">
        <p14:creationId xmlns:p14="http://schemas.microsoft.com/office/powerpoint/2010/main" val="219731483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Title or Image Right | Content Left">
    <p:spTree>
      <p:nvGrpSpPr>
        <p:cNvPr id="1" name=""/>
        <p:cNvGrpSpPr/>
        <p:nvPr/>
      </p:nvGrpSpPr>
      <p:grpSpPr>
        <a:xfrm>
          <a:off x="0" y="0"/>
          <a:ext cx="0" cy="0"/>
          <a:chOff x="0" y="0"/>
          <a:chExt cx="0" cy="0"/>
        </a:xfrm>
      </p:grpSpPr>
      <p:pic>
        <p:nvPicPr>
          <p:cNvPr id="4" name="Picture 3" descr="A picture containing indoor&#10;&#10;Description automatically generated">
            <a:extLst>
              <a:ext uri="{FF2B5EF4-FFF2-40B4-BE49-F238E27FC236}">
                <a16:creationId xmlns:a16="http://schemas.microsoft.com/office/drawing/2014/main" id="{8C5A4BFE-2E2E-35F1-B56D-4451D0B2F14B}"/>
              </a:ext>
            </a:extLst>
          </p:cNvPr>
          <p:cNvPicPr>
            <a:picLocks noChangeAspect="1"/>
          </p:cNvPicPr>
          <p:nvPr userDrawn="1"/>
        </p:nvPicPr>
        <p:blipFill rotWithShape="1">
          <a:blip r:embed="rId2">
            <a:alphaModFix amt="70000"/>
          </a:blip>
          <a:srcRect t="-6887" b="6887"/>
          <a:stretch/>
        </p:blipFill>
        <p:spPr>
          <a:xfrm>
            <a:off x="0" y="0"/>
            <a:ext cx="18288000" cy="10287000"/>
          </a:xfrm>
          <a:prstGeom prst="rect">
            <a:avLst/>
          </a:prstGeom>
        </p:spPr>
      </p:pic>
      <p:sp>
        <p:nvSpPr>
          <p:cNvPr id="3" name="Content Placeholder 2">
            <a:extLst>
              <a:ext uri="{FF2B5EF4-FFF2-40B4-BE49-F238E27FC236}">
                <a16:creationId xmlns:a16="http://schemas.microsoft.com/office/drawing/2014/main" id="{7AE5B6AF-0944-49FB-913E-31C7E9779510}"/>
              </a:ext>
            </a:extLst>
          </p:cNvPr>
          <p:cNvSpPr>
            <a:spLocks noGrp="1"/>
          </p:cNvSpPr>
          <p:nvPr>
            <p:ph sz="half" idx="1" hasCustomPrompt="1"/>
          </p:nvPr>
        </p:nvSpPr>
        <p:spPr>
          <a:xfrm>
            <a:off x="11069439" y="2438401"/>
            <a:ext cx="6301361" cy="6827046"/>
          </a:xfrm>
          <a:prstGeom prst="rect">
            <a:avLst/>
          </a:prstGeom>
        </p:spPr>
        <p:txBody>
          <a:bodyPr anchor="ctr">
            <a:noAutofit/>
          </a:bodyPr>
          <a:lstStyle>
            <a:lvl1pPr algn="l">
              <a:defRPr sz="4800" b="1" i="0" baseline="0">
                <a:latin typeface="PS TT Commons" panose="02000506040000020004" pitchFamily="2" charset="77"/>
              </a:defRPr>
            </a:lvl1pPr>
          </a:lstStyle>
          <a:p>
            <a:pPr lvl="0"/>
            <a:r>
              <a:rPr lang="en-US"/>
              <a:t>Click to add title or click icon to add graphic</a:t>
            </a:r>
          </a:p>
        </p:txBody>
      </p:sp>
      <p:sp>
        <p:nvSpPr>
          <p:cNvPr id="9" name="Text Placeholder 7"/>
          <p:cNvSpPr>
            <a:spLocks noGrp="1"/>
          </p:cNvSpPr>
          <p:nvPr>
            <p:ph type="body" sz="quarter" idx="10" hasCustomPrompt="1"/>
          </p:nvPr>
        </p:nvSpPr>
        <p:spPr>
          <a:xfrm>
            <a:off x="917190" y="2438401"/>
            <a:ext cx="9396391" cy="6827046"/>
          </a:xfrm>
          <a:prstGeom prst="rect">
            <a:avLst/>
          </a:prstGeom>
        </p:spPr>
        <p:txBody>
          <a:bodyPr lIns="0" anchor="ctr">
            <a:noAutofit/>
          </a:bodyPr>
          <a:lstStyle>
            <a:lvl1pPr marL="0" indent="0" algn="r">
              <a:buNone/>
              <a:defRPr sz="3400" b="0" i="0" baseline="0">
                <a:solidFill>
                  <a:schemeClr val="accent1"/>
                </a:solidFill>
                <a:latin typeface="+mn-lt"/>
                <a:ea typeface="PS TT Commons DemiBold" charset="0"/>
                <a:cs typeface="PS TT Commons DemiBold" charset="0"/>
              </a:defRPr>
            </a:lvl1pPr>
            <a:lvl2pPr marL="445598" indent="0" algn="r">
              <a:buSzPct val="100000"/>
              <a:buNone/>
              <a:defRPr sz="3400" b="0" i="0">
                <a:solidFill>
                  <a:schemeClr val="accent1"/>
                </a:solidFill>
                <a:latin typeface="PS TT Commons" charset="0"/>
                <a:ea typeface="PS TT Commons" charset="0"/>
                <a:cs typeface="PS TT Commons" charset="0"/>
              </a:defRPr>
            </a:lvl2pPr>
            <a:lvl3pPr marL="894244" indent="0" algn="r">
              <a:buNone/>
              <a:defRPr sz="3400" b="0" i="0">
                <a:solidFill>
                  <a:schemeClr val="accent1"/>
                </a:solidFill>
                <a:latin typeface="PS TT Commons" charset="0"/>
                <a:ea typeface="PS TT Commons" charset="0"/>
                <a:cs typeface="PS TT Commons" charset="0"/>
              </a:defRPr>
            </a:lvl3pPr>
            <a:lvl4pPr marL="1323944" indent="0" algn="r">
              <a:buNone/>
              <a:defRPr sz="3400" b="0" i="0">
                <a:solidFill>
                  <a:schemeClr val="accent1"/>
                </a:solidFill>
                <a:latin typeface="PS TT Commons" charset="0"/>
                <a:ea typeface="PS TT Commons" charset="0"/>
                <a:cs typeface="PS TT Commons" charset="0"/>
              </a:defRPr>
            </a:lvl4pPr>
            <a:lvl5pPr marL="1645402" indent="0" algn="r">
              <a:buNone/>
              <a:defRPr sz="3400" b="0" i="0">
                <a:solidFill>
                  <a:schemeClr val="accent1"/>
                </a:solidFill>
                <a:latin typeface="PS TT Commons" charset="0"/>
                <a:ea typeface="PS TT Commons" charset="0"/>
                <a:cs typeface="PS TT Commons" charset="0"/>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7" name="Title 1">
            <a:extLst>
              <a:ext uri="{FF2B5EF4-FFF2-40B4-BE49-F238E27FC236}">
                <a16:creationId xmlns:a16="http://schemas.microsoft.com/office/drawing/2014/main" id="{07EC1671-F4D8-9D45-95E7-5F32601A6B44}"/>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a:t>Click to Add Title in Title Case</a:t>
            </a:r>
          </a:p>
        </p:txBody>
      </p:sp>
      <p:cxnSp>
        <p:nvCxnSpPr>
          <p:cNvPr id="13" name="Straight Connector 12">
            <a:extLst>
              <a:ext uri="{FF2B5EF4-FFF2-40B4-BE49-F238E27FC236}">
                <a16:creationId xmlns:a16="http://schemas.microsoft.com/office/drawing/2014/main" id="{FFD72190-2377-F94C-855B-70280CAC149E}"/>
              </a:ext>
            </a:extLst>
          </p:cNvPr>
          <p:cNvCxnSpPr>
            <a:cxnSpLocks/>
          </p:cNvCxnSpPr>
          <p:nvPr userDrawn="1"/>
        </p:nvCxnSpPr>
        <p:spPr>
          <a:xfrm>
            <a:off x="10705722" y="2438401"/>
            <a:ext cx="0" cy="6827046"/>
          </a:xfrm>
          <a:prstGeom prst="line">
            <a:avLst/>
          </a:prstGeom>
          <a:ln w="57150">
            <a:solidFill>
              <a:schemeClr val="bg1">
                <a:lumMod val="85000"/>
              </a:schemeClr>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2" name="Rectangle 1">
            <a:extLst>
              <a:ext uri="{FF2B5EF4-FFF2-40B4-BE49-F238E27FC236}">
                <a16:creationId xmlns:a16="http://schemas.microsoft.com/office/drawing/2014/main" id="{2C4B9A3B-C11F-A6C6-98BB-C79271E1EF49}"/>
              </a:ext>
            </a:extLst>
          </p:cNvPr>
          <p:cNvSpPr/>
          <p:nvPr userDrawn="1"/>
        </p:nvSpPr>
        <p:spPr>
          <a:xfrm>
            <a:off x="0" y="-1280160"/>
            <a:ext cx="7164906" cy="1135696"/>
          </a:xfrm>
          <a:prstGeom prst="rect">
            <a:avLst/>
          </a:prstGeom>
        </p:spPr>
        <p:txBody>
          <a:bodyPr wrap="square">
            <a:spAutoFit/>
          </a:bodyPr>
          <a:lstStyle/>
          <a:p>
            <a:pPr algn="l" defTabSz="1828756">
              <a:lnSpc>
                <a:spcPct val="150000"/>
              </a:lnSpc>
            </a:pPr>
            <a:r>
              <a:rPr lang="en-US" sz="2400" b="0" i="0" dirty="0">
                <a:solidFill>
                  <a:srgbClr val="130F25"/>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0" i="0" dirty="0">
                <a:solidFill>
                  <a:srgbClr val="130F25"/>
                </a:solidFill>
                <a:latin typeface="PS TT Commons" panose="02000506040000020004" pitchFamily="2" charset="77"/>
                <a:ea typeface="PS TT Commons DemiBold" charset="0"/>
                <a:cs typeface="PS TT Commons DemiBold" charset="0"/>
              </a:rPr>
              <a:t> with</a:t>
            </a:r>
            <a:r>
              <a:rPr lang="en-US" sz="2400" b="0" i="0" baseline="0" dirty="0">
                <a:solidFill>
                  <a:srgbClr val="130F25"/>
                </a:solidFill>
                <a:latin typeface="PS TT Commons" panose="02000506040000020004" pitchFamily="2" charset="77"/>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a:p>
            <a:pPr marL="0" marR="0" lvl="0" indent="0" algn="l" defTabSz="1828756" rtl="0" eaLnBrk="1" fontAlgn="auto" latinLnBrk="0" hangingPunct="1">
              <a:lnSpc>
                <a:spcPct val="150000"/>
              </a:lnSpc>
              <a:spcBef>
                <a:spcPts val="0"/>
              </a:spcBef>
              <a:spcAft>
                <a:spcPts val="0"/>
              </a:spcAft>
              <a:buClrTx/>
              <a:buSzTx/>
              <a:buFontTx/>
              <a:buNone/>
              <a:tabLst/>
              <a:defRPr/>
            </a:pPr>
            <a:r>
              <a:rPr lang="en-US" sz="2400" b="0" i="0" dirty="0">
                <a:solidFill>
                  <a:schemeClr val="bg2"/>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1" i="0" dirty="0">
                <a:solidFill>
                  <a:srgbClr val="F05A28"/>
                </a:solidFill>
                <a:latin typeface="PS TT Commons DemiBold" charset="0"/>
                <a:ea typeface="PS TT Commons DemiBold" charset="0"/>
                <a:cs typeface="PS TT Commons DemiBold" charset="0"/>
              </a:rPr>
              <a:t> </a:t>
            </a:r>
            <a:r>
              <a:rPr lang="en-US" sz="2400" b="0" i="0" dirty="0">
                <a:solidFill>
                  <a:schemeClr val="bg2"/>
                </a:solidFill>
                <a:latin typeface="PS TT Commons" panose="02000506040000020004" pitchFamily="2" charset="77"/>
                <a:ea typeface="PS TT Commons DemiBold" charset="0"/>
                <a:cs typeface="PS TT Commons DemiBold" charset="0"/>
              </a:rPr>
              <a:t>with</a:t>
            </a:r>
            <a:r>
              <a:rPr lang="en-US" sz="2400" b="1" i="0" baseline="0" dirty="0">
                <a:solidFill>
                  <a:srgbClr val="404040"/>
                </a:solidFill>
                <a:latin typeface="PS TT Commons DemiBold" charset="0"/>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p:txBody>
      </p:sp>
    </p:spTree>
    <p:extLst>
      <p:ext uri="{BB962C8B-B14F-4D97-AF65-F5344CB8AC3E}">
        <p14:creationId xmlns:p14="http://schemas.microsoft.com/office/powerpoint/2010/main" val="142151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9">
                                            <p:txEl>
                                              <p:pRg st="0" end="0"/>
                                            </p:txEl>
                                          </p:spTgt>
                                        </p:tgtEl>
                                        <p:attrNameLst>
                                          <p:attrName>ppt_c</p:attrName>
                                        </p:attrNameLst>
                                      </p:cBhvr>
                                      <p:to>
                                        <a:srgbClr val="1B1834"/>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9">
                                            <p:txEl>
                                              <p:pRg st="1" end="1"/>
                                            </p:txEl>
                                          </p:spTgt>
                                        </p:tgtEl>
                                        <p:attrNameLst>
                                          <p:attrName>ppt_c</p:attrName>
                                        </p:attrNameLst>
                                      </p:cBhvr>
                                      <p:to>
                                        <a:srgbClr val="1B1834"/>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9">
                                            <p:txEl>
                                              <p:pRg st="2" end="2"/>
                                            </p:txEl>
                                          </p:spTgt>
                                        </p:tgtEl>
                                        <p:attrNameLst>
                                          <p:attrName>ppt_c</p:attrName>
                                        </p:attrNameLst>
                                      </p:cBhvr>
                                      <p:to>
                                        <a:srgbClr val="1B1834"/>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9">
                                            <p:txEl>
                                              <p:pRg st="3" end="3"/>
                                            </p:txEl>
                                          </p:spTgt>
                                        </p:tgtEl>
                                        <p:attrNameLst>
                                          <p:attrName>ppt_c</p:attrName>
                                        </p:attrNameLst>
                                      </p:cBhvr>
                                      <p:to>
                                        <a:srgbClr val="1B1834"/>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9">
                                            <p:txEl>
                                              <p:pRg st="4" end="4"/>
                                            </p:txEl>
                                          </p:spTgt>
                                        </p:tgtEl>
                                        <p:attrNameLst>
                                          <p:attrName>ppt_c</p:attrName>
                                        </p:attrNameLst>
                                      </p:cBhvr>
                                      <p:to>
                                        <a:srgbClr val="1B1834"/>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bldLvl="5">
        <p:tmplLst>
          <p:tmpl lvl="1">
            <p:tnLst>
              <p:par>
                <p:cTn presetID="1"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childTnLst>
                  <p:subTnLst>
                    <p:animClr clrSpc="rgb" dir="cw">
                      <p:cBhvr override="childStyle">
                        <p:cTn dur="1" fill="hold" display="0" masterRel="nextClick" afterEffect="1"/>
                        <p:tgtEl>
                          <p:spTgt spid="9"/>
                        </p:tgtEl>
                        <p:attrNameLst>
                          <p:attrName>ppt_c</p:attrName>
                        </p:attrNameLst>
                      </p:cBhvr>
                      <p:to>
                        <a:srgbClr val="1B1834"/>
                      </p:to>
                    </p:animClr>
                  </p:subTnLst>
                </p:cTn>
              </p:par>
            </p:tnLst>
          </p:tmpl>
          <p:tmpl lvl="2">
            <p:tnLst>
              <p:par>
                <p:cTn presetID="1"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childTnLst>
                  <p:subTnLst>
                    <p:animClr clrSpc="rgb" dir="cw">
                      <p:cBhvr override="childStyle">
                        <p:cTn dur="1" fill="hold" display="0" masterRel="nextClick" afterEffect="1"/>
                        <p:tgtEl>
                          <p:spTgt spid="9"/>
                        </p:tgtEl>
                        <p:attrNameLst>
                          <p:attrName>ppt_c</p:attrName>
                        </p:attrNameLst>
                      </p:cBhvr>
                      <p:to>
                        <a:srgbClr val="1B1834"/>
                      </p:to>
                    </p:animClr>
                  </p:subTnLst>
                </p:cTn>
              </p:par>
            </p:tnLst>
          </p:tmpl>
          <p:tmpl lvl="3">
            <p:tnLst>
              <p:par>
                <p:cTn presetID="1"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childTnLst>
                  <p:subTnLst>
                    <p:animClr clrSpc="rgb" dir="cw">
                      <p:cBhvr override="childStyle">
                        <p:cTn dur="1" fill="hold" display="0" masterRel="nextClick" afterEffect="1"/>
                        <p:tgtEl>
                          <p:spTgt spid="9"/>
                        </p:tgtEl>
                        <p:attrNameLst>
                          <p:attrName>ppt_c</p:attrName>
                        </p:attrNameLst>
                      </p:cBhvr>
                      <p:to>
                        <a:srgbClr val="1B1834"/>
                      </p:to>
                    </p:animClr>
                  </p:subTnLst>
                </p:cTn>
              </p:par>
            </p:tnLst>
          </p:tmpl>
          <p:tmpl lvl="4">
            <p:tnLst>
              <p:par>
                <p:cTn presetID="1"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childTnLst>
                  <p:subTnLst>
                    <p:animClr clrSpc="rgb" dir="cw">
                      <p:cBhvr override="childStyle">
                        <p:cTn dur="1" fill="hold" display="0" masterRel="nextClick" afterEffect="1"/>
                        <p:tgtEl>
                          <p:spTgt spid="9"/>
                        </p:tgtEl>
                        <p:attrNameLst>
                          <p:attrName>ppt_c</p:attrName>
                        </p:attrNameLst>
                      </p:cBhvr>
                      <p:to>
                        <a:srgbClr val="1B1834"/>
                      </p:to>
                    </p:animClr>
                  </p:subTnLst>
                </p:cTn>
              </p:par>
            </p:tnLst>
          </p:tmpl>
          <p:tmpl lvl="5">
            <p:tnLst>
              <p:par>
                <p:cTn presetID="1"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childTnLst>
                  <p:subTnLst>
                    <p:animClr clrSpc="rgb" dir="cw">
                      <p:cBhvr override="childStyle">
                        <p:cTn dur="1" fill="hold" display="0" masterRel="nextClick" afterEffect="1"/>
                        <p:tgtEl>
                          <p:spTgt spid="9"/>
                        </p:tgtEl>
                        <p:attrNameLst>
                          <p:attrName>ppt_c</p:attrName>
                        </p:attrNameLst>
                      </p:cBhvr>
                      <p:to>
                        <a:srgbClr val="1B1834"/>
                      </p:to>
                    </p:animClr>
                  </p:subTnLst>
                </p:cTn>
              </p:par>
            </p:tnLst>
          </p:tmpl>
        </p:tmplLst>
      </p:bldP>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hree Edge Bleed Image Left | Content Right">
    <p:spTree>
      <p:nvGrpSpPr>
        <p:cNvPr id="1" name=""/>
        <p:cNvGrpSpPr/>
        <p:nvPr/>
      </p:nvGrpSpPr>
      <p:grpSpPr>
        <a:xfrm>
          <a:off x="0" y="0"/>
          <a:ext cx="0" cy="0"/>
          <a:chOff x="0" y="0"/>
          <a:chExt cx="0" cy="0"/>
        </a:xfrm>
      </p:grpSpPr>
      <p:pic>
        <p:nvPicPr>
          <p:cNvPr id="6" name="Picture 5" descr="A picture containing indoor&#10;&#10;Description automatically generated">
            <a:extLst>
              <a:ext uri="{FF2B5EF4-FFF2-40B4-BE49-F238E27FC236}">
                <a16:creationId xmlns:a16="http://schemas.microsoft.com/office/drawing/2014/main" id="{DADBEA0C-3C69-69B4-DE97-645CDE03BD80}"/>
              </a:ext>
            </a:extLst>
          </p:cNvPr>
          <p:cNvPicPr>
            <a:picLocks noChangeAspect="1"/>
          </p:cNvPicPr>
          <p:nvPr userDrawn="1"/>
        </p:nvPicPr>
        <p:blipFill rotWithShape="1">
          <a:blip r:embed="rId2">
            <a:alphaModFix amt="70000"/>
          </a:blip>
          <a:srcRect t="-6887" b="6887"/>
          <a:stretch/>
        </p:blipFill>
        <p:spPr>
          <a:xfrm>
            <a:off x="0" y="0"/>
            <a:ext cx="18288000" cy="10287000"/>
          </a:xfrm>
          <a:prstGeom prst="rect">
            <a:avLst/>
          </a:prstGeom>
        </p:spPr>
      </p:pic>
      <p:sp>
        <p:nvSpPr>
          <p:cNvPr id="3" name="Text Placeholder 16"/>
          <p:cNvSpPr>
            <a:spLocks noGrp="1"/>
          </p:cNvSpPr>
          <p:nvPr>
            <p:ph type="body" sz="quarter" idx="12" hasCustomPrompt="1"/>
          </p:nvPr>
        </p:nvSpPr>
        <p:spPr>
          <a:xfrm>
            <a:off x="8046720" y="723900"/>
            <a:ext cx="9509760" cy="9041201"/>
          </a:xfrm>
          <a:prstGeom prst="rect">
            <a:avLst/>
          </a:prstGeom>
        </p:spPr>
        <p:txBody>
          <a:bodyPr anchor="ctr">
            <a:noAutofit/>
          </a:bodyPr>
          <a:lstStyle>
            <a:lvl1pPr algn="l">
              <a:lnSpc>
                <a:spcPct val="100000"/>
              </a:lnSpc>
              <a:defRPr sz="3400" b="0" i="0" baseline="0">
                <a:solidFill>
                  <a:schemeClr val="accent1"/>
                </a:solidFill>
                <a:latin typeface="+mn-lt"/>
                <a:ea typeface="PS TT Commons DemiBold" charset="0"/>
                <a:cs typeface="PS TT Commons DemiBold" charset="0"/>
              </a:defRPr>
            </a:lvl1pPr>
            <a:lvl2pPr algn="l">
              <a:buSzPct val="100000"/>
              <a:defRPr sz="3400" b="0" i="0">
                <a:solidFill>
                  <a:schemeClr val="accent1"/>
                </a:solidFill>
                <a:latin typeface="PS TT Commons" charset="0"/>
                <a:ea typeface="PS TT Commons" charset="0"/>
                <a:cs typeface="PS TT Commons" charset="0"/>
              </a:defRPr>
            </a:lvl2pPr>
            <a:lvl3pPr marL="1206500" indent="-312738" algn="l">
              <a:tabLst/>
              <a:defRPr sz="3400" b="0" i="0">
                <a:solidFill>
                  <a:schemeClr val="accent1"/>
                </a:solidFill>
                <a:latin typeface="PS TT Commons" charset="0"/>
                <a:ea typeface="PS TT Commons" charset="0"/>
                <a:cs typeface="PS TT Commons" charset="0"/>
              </a:defRPr>
            </a:lvl3pPr>
            <a:lvl4pPr marL="1671638" indent="-347663" algn="l">
              <a:tabLst/>
              <a:defRPr sz="3400" b="0" i="0">
                <a:solidFill>
                  <a:schemeClr val="accent1"/>
                </a:solidFill>
                <a:latin typeface="PS TT Commons" charset="0"/>
                <a:ea typeface="PS TT Commons" charset="0"/>
                <a:cs typeface="PS TT Commons" charset="0"/>
              </a:defRPr>
            </a:lvl4pPr>
            <a:lvl5pPr marL="1946275" indent="-301625" algn="l">
              <a:tabLst/>
              <a:defRPr sz="3400" b="0" i="0">
                <a:solidFill>
                  <a:schemeClr val="accent1"/>
                </a:solidFill>
                <a:latin typeface="PS TT Commons" charset="0"/>
                <a:ea typeface="PS TT Commons" charset="0"/>
                <a:cs typeface="PS TT Commons" charset="0"/>
              </a:defRPr>
            </a:lvl5pPr>
            <a:lvl6pPr>
              <a:defRPr>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Picture Placeholder 8"/>
          <p:cNvSpPr>
            <a:spLocks noGrp="1"/>
          </p:cNvSpPr>
          <p:nvPr>
            <p:ph type="pic" sz="quarter" idx="13" hasCustomPrompt="1"/>
          </p:nvPr>
        </p:nvSpPr>
        <p:spPr>
          <a:xfrm>
            <a:off x="1" y="0"/>
            <a:ext cx="7233918" cy="10287000"/>
          </a:xfrm>
          <a:prstGeom prst="rect">
            <a:avLst/>
          </a:prstGeom>
          <a:solidFill>
            <a:schemeClr val="bg1"/>
          </a:solidFill>
        </p:spPr>
        <p:txBody>
          <a:bodyPr anchor="ctr">
            <a:noAutofit/>
          </a:bodyPr>
          <a:lstStyle>
            <a:lvl1pPr algn="ctr">
              <a:defRPr sz="4800" b="1" i="0">
                <a:latin typeface="+mj-lt"/>
                <a:ea typeface="PS TT Commons" panose="02000506040000020004" pitchFamily="2" charset="77"/>
                <a:cs typeface="PS TT Commons" panose="02000506040000020004" pitchFamily="2" charset="77"/>
              </a:defRPr>
            </a:lvl1pPr>
          </a:lstStyle>
          <a:p>
            <a:pPr lvl="0"/>
            <a:r>
              <a:rPr lang="en-US" dirty="0"/>
              <a:t>Click Icon</a:t>
            </a:r>
            <a:br>
              <a:rPr lang="en-US" dirty="0"/>
            </a:br>
            <a:r>
              <a:rPr lang="en-US" dirty="0"/>
              <a:t>to Add Graphic</a:t>
            </a:r>
          </a:p>
        </p:txBody>
      </p:sp>
      <p:sp>
        <p:nvSpPr>
          <p:cNvPr id="2" name="Rectangle 1">
            <a:extLst>
              <a:ext uri="{FF2B5EF4-FFF2-40B4-BE49-F238E27FC236}">
                <a16:creationId xmlns:a16="http://schemas.microsoft.com/office/drawing/2014/main" id="{A10CF193-1835-9B30-752A-C8AC75774E56}"/>
              </a:ext>
            </a:extLst>
          </p:cNvPr>
          <p:cNvSpPr/>
          <p:nvPr userDrawn="1"/>
        </p:nvSpPr>
        <p:spPr>
          <a:xfrm>
            <a:off x="0" y="-1280160"/>
            <a:ext cx="7164906" cy="1135696"/>
          </a:xfrm>
          <a:prstGeom prst="rect">
            <a:avLst/>
          </a:prstGeom>
        </p:spPr>
        <p:txBody>
          <a:bodyPr wrap="square">
            <a:spAutoFit/>
          </a:bodyPr>
          <a:lstStyle/>
          <a:p>
            <a:pPr algn="l" defTabSz="1828756">
              <a:lnSpc>
                <a:spcPct val="150000"/>
              </a:lnSpc>
            </a:pPr>
            <a:r>
              <a:rPr lang="en-US" sz="2400" b="0" i="0" dirty="0">
                <a:solidFill>
                  <a:srgbClr val="130F25"/>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0" i="0" dirty="0">
                <a:solidFill>
                  <a:srgbClr val="130F25"/>
                </a:solidFill>
                <a:latin typeface="PS TT Commons" panose="02000506040000020004" pitchFamily="2" charset="77"/>
                <a:ea typeface="PS TT Commons DemiBold" charset="0"/>
                <a:cs typeface="PS TT Commons DemiBold" charset="0"/>
              </a:rPr>
              <a:t> with</a:t>
            </a:r>
            <a:r>
              <a:rPr lang="en-US" sz="2400" b="0" i="0" baseline="0" dirty="0">
                <a:solidFill>
                  <a:srgbClr val="130F25"/>
                </a:solidFill>
                <a:latin typeface="PS TT Commons" panose="02000506040000020004" pitchFamily="2" charset="77"/>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a:p>
            <a:pPr marL="0" marR="0" lvl="0" indent="0" algn="l" defTabSz="1828756" rtl="0" eaLnBrk="1" fontAlgn="auto" latinLnBrk="0" hangingPunct="1">
              <a:lnSpc>
                <a:spcPct val="150000"/>
              </a:lnSpc>
              <a:spcBef>
                <a:spcPts val="0"/>
              </a:spcBef>
              <a:spcAft>
                <a:spcPts val="0"/>
              </a:spcAft>
              <a:buClrTx/>
              <a:buSzTx/>
              <a:buFontTx/>
              <a:buNone/>
              <a:tabLst/>
              <a:defRPr/>
            </a:pPr>
            <a:r>
              <a:rPr lang="en-US" sz="2400" b="0" i="0" dirty="0">
                <a:solidFill>
                  <a:schemeClr val="bg2"/>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1" i="0" dirty="0">
                <a:solidFill>
                  <a:srgbClr val="F05A28"/>
                </a:solidFill>
                <a:latin typeface="PS TT Commons DemiBold" charset="0"/>
                <a:ea typeface="PS TT Commons DemiBold" charset="0"/>
                <a:cs typeface="PS TT Commons DemiBold" charset="0"/>
              </a:rPr>
              <a:t> </a:t>
            </a:r>
            <a:r>
              <a:rPr lang="en-US" sz="2400" b="0" i="0" dirty="0">
                <a:solidFill>
                  <a:schemeClr val="bg2"/>
                </a:solidFill>
                <a:latin typeface="PS TT Commons" panose="02000506040000020004" pitchFamily="2" charset="77"/>
                <a:ea typeface="PS TT Commons DemiBold" charset="0"/>
                <a:cs typeface="PS TT Commons DemiBold" charset="0"/>
              </a:rPr>
              <a:t>with</a:t>
            </a:r>
            <a:r>
              <a:rPr lang="en-US" sz="2400" b="1" i="0" baseline="0" dirty="0">
                <a:solidFill>
                  <a:srgbClr val="404040"/>
                </a:solidFill>
                <a:latin typeface="PS TT Commons DemiBold" charset="0"/>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p:txBody>
      </p:sp>
    </p:spTree>
    <p:extLst>
      <p:ext uri="{BB962C8B-B14F-4D97-AF65-F5344CB8AC3E}">
        <p14:creationId xmlns:p14="http://schemas.microsoft.com/office/powerpoint/2010/main" val="1090651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1B1834"/>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rgbClr val="1B1834"/>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2" end="2"/>
                                            </p:txEl>
                                          </p:spTgt>
                                        </p:tgtEl>
                                        <p:attrNameLst>
                                          <p:attrName>ppt_c</p:attrName>
                                        </p:attrNameLst>
                                      </p:cBhvr>
                                      <p:to>
                                        <a:srgbClr val="1B1834"/>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3" end="3"/>
                                            </p:txEl>
                                          </p:spTgt>
                                        </p:tgtEl>
                                        <p:attrNameLst>
                                          <p:attrName>ppt_c</p:attrName>
                                        </p:attrNameLst>
                                      </p:cBhvr>
                                      <p:to>
                                        <a:srgbClr val="1B1834"/>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4" end="4"/>
                                            </p:txEl>
                                          </p:spTgt>
                                        </p:tgtEl>
                                        <p:attrNameLst>
                                          <p:attrName>ppt_c</p:attrName>
                                        </p:attrNameLst>
                                      </p:cBhvr>
                                      <p:to>
                                        <a:srgbClr val="1B1834"/>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5">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rgbClr val="1B1834"/>
                      </p:to>
                    </p:animClr>
                  </p:subTnLst>
                </p:cTn>
              </p:par>
            </p:tnLst>
          </p:tmpl>
          <p:tmpl lvl="2">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rgbClr val="1B1834"/>
                      </p:to>
                    </p:animClr>
                  </p:subTnLst>
                </p:cTn>
              </p:par>
            </p:tnLst>
          </p:tmpl>
          <p:tmpl lvl="3">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rgbClr val="1B1834"/>
                      </p:to>
                    </p:animClr>
                  </p:subTnLst>
                </p:cTn>
              </p:par>
            </p:tnLst>
          </p:tmpl>
          <p:tmpl lvl="4">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rgbClr val="1B1834"/>
                      </p:to>
                    </p:animClr>
                  </p:subTnLst>
                </p:cTn>
              </p:par>
            </p:tnLst>
          </p:tmpl>
          <p:tmpl lvl="5">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rgbClr val="1B1834"/>
                      </p:to>
                    </p:animClr>
                  </p:sub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Three Edge Bleed Image Left | Content Right">
    <p:spTree>
      <p:nvGrpSpPr>
        <p:cNvPr id="1" name=""/>
        <p:cNvGrpSpPr/>
        <p:nvPr/>
      </p:nvGrpSpPr>
      <p:grpSpPr>
        <a:xfrm>
          <a:off x="0" y="0"/>
          <a:ext cx="0" cy="0"/>
          <a:chOff x="0" y="0"/>
          <a:chExt cx="0" cy="0"/>
        </a:xfrm>
      </p:grpSpPr>
      <p:pic>
        <p:nvPicPr>
          <p:cNvPr id="6" name="Picture 5" descr="A picture containing indoor&#10;&#10;Description automatically generated">
            <a:extLst>
              <a:ext uri="{FF2B5EF4-FFF2-40B4-BE49-F238E27FC236}">
                <a16:creationId xmlns:a16="http://schemas.microsoft.com/office/drawing/2014/main" id="{51AAD495-36C0-7404-9FA0-9730878AD581}"/>
              </a:ext>
            </a:extLst>
          </p:cNvPr>
          <p:cNvPicPr>
            <a:picLocks noChangeAspect="1"/>
          </p:cNvPicPr>
          <p:nvPr userDrawn="1"/>
        </p:nvPicPr>
        <p:blipFill rotWithShape="1">
          <a:blip r:embed="rId2">
            <a:alphaModFix amt="70000"/>
          </a:blip>
          <a:srcRect t="-6887" b="6887"/>
          <a:stretch/>
        </p:blipFill>
        <p:spPr>
          <a:xfrm>
            <a:off x="0" y="0"/>
            <a:ext cx="18288000" cy="10287000"/>
          </a:xfrm>
          <a:prstGeom prst="rect">
            <a:avLst/>
          </a:prstGeom>
        </p:spPr>
      </p:pic>
      <p:sp>
        <p:nvSpPr>
          <p:cNvPr id="3" name="Text Placeholder 16"/>
          <p:cNvSpPr>
            <a:spLocks noGrp="1"/>
          </p:cNvSpPr>
          <p:nvPr>
            <p:ph type="body" sz="quarter" idx="12" hasCustomPrompt="1"/>
          </p:nvPr>
        </p:nvSpPr>
        <p:spPr>
          <a:xfrm>
            <a:off x="8046720" y="2208361"/>
            <a:ext cx="9509760" cy="7556741"/>
          </a:xfrm>
          <a:prstGeom prst="rect">
            <a:avLst/>
          </a:prstGeom>
        </p:spPr>
        <p:txBody>
          <a:bodyPr anchor="ctr">
            <a:noAutofit/>
          </a:bodyPr>
          <a:lstStyle>
            <a:lvl1pPr algn="l">
              <a:lnSpc>
                <a:spcPct val="100000"/>
              </a:lnSpc>
              <a:defRPr sz="3400" b="0" i="0" baseline="0">
                <a:solidFill>
                  <a:schemeClr val="accent1"/>
                </a:solidFill>
                <a:latin typeface="+mn-lt"/>
                <a:ea typeface="PS TT Commons DemiBold" charset="0"/>
                <a:cs typeface="PS TT Commons DemiBold" charset="0"/>
              </a:defRPr>
            </a:lvl1pPr>
            <a:lvl2pPr algn="l">
              <a:buSzPct val="100000"/>
              <a:defRPr sz="3400" b="0" i="0">
                <a:solidFill>
                  <a:schemeClr val="accent1"/>
                </a:solidFill>
                <a:latin typeface="PS TT Commons" charset="0"/>
                <a:ea typeface="PS TT Commons" charset="0"/>
                <a:cs typeface="PS TT Commons" charset="0"/>
              </a:defRPr>
            </a:lvl2pPr>
            <a:lvl3pPr marL="1206500" indent="-312738" algn="l">
              <a:tabLst/>
              <a:defRPr sz="3400" b="0" i="0">
                <a:solidFill>
                  <a:schemeClr val="accent1"/>
                </a:solidFill>
                <a:latin typeface="PS TT Commons" charset="0"/>
                <a:ea typeface="PS TT Commons" charset="0"/>
                <a:cs typeface="PS TT Commons" charset="0"/>
              </a:defRPr>
            </a:lvl3pPr>
            <a:lvl4pPr marL="1671638" indent="-347663" algn="l">
              <a:tabLst/>
              <a:defRPr sz="3400" b="0" i="0">
                <a:solidFill>
                  <a:schemeClr val="accent1"/>
                </a:solidFill>
                <a:latin typeface="PS TT Commons" charset="0"/>
                <a:ea typeface="PS TT Commons" charset="0"/>
                <a:cs typeface="PS TT Commons" charset="0"/>
              </a:defRPr>
            </a:lvl4pPr>
            <a:lvl5pPr marL="1946275" indent="-301625" algn="l">
              <a:tabLst/>
              <a:defRPr sz="3400" b="0" i="0">
                <a:solidFill>
                  <a:schemeClr val="accent1"/>
                </a:solidFill>
                <a:latin typeface="PS TT Commons" charset="0"/>
                <a:ea typeface="PS TT Commons" charset="0"/>
                <a:cs typeface="PS TT Commons" charset="0"/>
              </a:defRPr>
            </a:lvl5pPr>
            <a:lvl6pPr>
              <a:defRPr>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4" name="Picture Placeholder 8"/>
          <p:cNvSpPr>
            <a:spLocks noGrp="1"/>
          </p:cNvSpPr>
          <p:nvPr>
            <p:ph type="pic" sz="quarter" idx="13" hasCustomPrompt="1"/>
          </p:nvPr>
        </p:nvSpPr>
        <p:spPr>
          <a:xfrm>
            <a:off x="1" y="0"/>
            <a:ext cx="7233918" cy="10287000"/>
          </a:xfrm>
          <a:prstGeom prst="rect">
            <a:avLst/>
          </a:prstGeom>
          <a:solidFill>
            <a:schemeClr val="bg1"/>
          </a:solidFill>
        </p:spPr>
        <p:txBody>
          <a:bodyPr anchor="ctr">
            <a:noAutofit/>
          </a:bodyPr>
          <a:lstStyle>
            <a:lvl1pPr algn="ctr">
              <a:defRPr sz="4800" b="1" i="0">
                <a:latin typeface="PS TT Commons" panose="02000506040000020004" pitchFamily="2" charset="77"/>
                <a:ea typeface="PS TT Commons" panose="02000506040000020004" pitchFamily="2" charset="77"/>
                <a:cs typeface="PS TT Commons" panose="02000506040000020004" pitchFamily="2" charset="77"/>
              </a:defRPr>
            </a:lvl1pPr>
          </a:lstStyle>
          <a:p>
            <a:pPr lvl="0"/>
            <a:r>
              <a:rPr lang="en-US" dirty="0"/>
              <a:t>Click Icon</a:t>
            </a:r>
            <a:br>
              <a:rPr lang="en-US" dirty="0"/>
            </a:br>
            <a:r>
              <a:rPr lang="en-US" dirty="0"/>
              <a:t>to Add Graphic</a:t>
            </a:r>
          </a:p>
        </p:txBody>
      </p:sp>
      <p:sp>
        <p:nvSpPr>
          <p:cNvPr id="7" name="Title 1">
            <a:extLst>
              <a:ext uri="{FF2B5EF4-FFF2-40B4-BE49-F238E27FC236}">
                <a16:creationId xmlns:a16="http://schemas.microsoft.com/office/drawing/2014/main" id="{C7695B71-A813-2448-BD37-8F907888C950}"/>
              </a:ext>
            </a:extLst>
          </p:cNvPr>
          <p:cNvSpPr>
            <a:spLocks noGrp="1"/>
          </p:cNvSpPr>
          <p:nvPr>
            <p:ph type="title" hasCustomPrompt="1"/>
          </p:nvPr>
        </p:nvSpPr>
        <p:spPr>
          <a:xfrm>
            <a:off x="8046721" y="856298"/>
            <a:ext cx="9509760" cy="815748"/>
          </a:xfrm>
          <a:prstGeom prst="rect">
            <a:avLst/>
          </a:prstGeom>
        </p:spPr>
        <p:txBody>
          <a:bodyPr/>
          <a:lstStyle>
            <a:lvl1pPr algn="l">
              <a:defRPr sz="4800" b="1" i="0">
                <a:latin typeface="+mj-lt"/>
              </a:defRPr>
            </a:lvl1pPr>
          </a:lstStyle>
          <a:p>
            <a:r>
              <a:rPr lang="en-US"/>
              <a:t>Click to Add Title in Title Case</a:t>
            </a:r>
          </a:p>
        </p:txBody>
      </p:sp>
      <p:sp>
        <p:nvSpPr>
          <p:cNvPr id="8" name="Rectangle 7">
            <a:extLst>
              <a:ext uri="{FF2B5EF4-FFF2-40B4-BE49-F238E27FC236}">
                <a16:creationId xmlns:a16="http://schemas.microsoft.com/office/drawing/2014/main" id="{F3891F17-A683-421B-70FA-5A619CCF579D}"/>
              </a:ext>
            </a:extLst>
          </p:cNvPr>
          <p:cNvSpPr/>
          <p:nvPr userDrawn="1"/>
        </p:nvSpPr>
        <p:spPr>
          <a:xfrm>
            <a:off x="0" y="-1280160"/>
            <a:ext cx="7164906" cy="1135696"/>
          </a:xfrm>
          <a:prstGeom prst="rect">
            <a:avLst/>
          </a:prstGeom>
        </p:spPr>
        <p:txBody>
          <a:bodyPr wrap="square">
            <a:spAutoFit/>
          </a:bodyPr>
          <a:lstStyle/>
          <a:p>
            <a:pPr algn="l" defTabSz="1828756">
              <a:lnSpc>
                <a:spcPct val="150000"/>
              </a:lnSpc>
            </a:pPr>
            <a:r>
              <a:rPr lang="en-US" sz="2400" b="0" i="0" dirty="0">
                <a:solidFill>
                  <a:srgbClr val="130F25"/>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0" i="0" dirty="0">
                <a:solidFill>
                  <a:srgbClr val="130F25"/>
                </a:solidFill>
                <a:latin typeface="PS TT Commons" panose="02000506040000020004" pitchFamily="2" charset="77"/>
                <a:ea typeface="PS TT Commons DemiBold" charset="0"/>
                <a:cs typeface="PS TT Commons DemiBold" charset="0"/>
              </a:rPr>
              <a:t> with</a:t>
            </a:r>
            <a:r>
              <a:rPr lang="en-US" sz="2400" b="0" i="0" baseline="0" dirty="0">
                <a:solidFill>
                  <a:srgbClr val="130F25"/>
                </a:solidFill>
                <a:latin typeface="PS TT Commons" panose="02000506040000020004" pitchFamily="2" charset="77"/>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a:p>
            <a:pPr marL="0" marR="0" lvl="0" indent="0" algn="l" defTabSz="1828756" rtl="0" eaLnBrk="1" fontAlgn="auto" latinLnBrk="0" hangingPunct="1">
              <a:lnSpc>
                <a:spcPct val="150000"/>
              </a:lnSpc>
              <a:spcBef>
                <a:spcPts val="0"/>
              </a:spcBef>
              <a:spcAft>
                <a:spcPts val="0"/>
              </a:spcAft>
              <a:buClrTx/>
              <a:buSzTx/>
              <a:buFontTx/>
              <a:buNone/>
              <a:tabLst/>
              <a:defRPr/>
            </a:pPr>
            <a:r>
              <a:rPr lang="en-US" sz="2400" b="0" i="0" dirty="0">
                <a:solidFill>
                  <a:schemeClr val="bg2"/>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1" i="0" dirty="0">
                <a:solidFill>
                  <a:srgbClr val="F05A28"/>
                </a:solidFill>
                <a:latin typeface="PS TT Commons DemiBold" charset="0"/>
                <a:ea typeface="PS TT Commons DemiBold" charset="0"/>
                <a:cs typeface="PS TT Commons DemiBold" charset="0"/>
              </a:rPr>
              <a:t> </a:t>
            </a:r>
            <a:r>
              <a:rPr lang="en-US" sz="2400" b="0" i="0" dirty="0">
                <a:solidFill>
                  <a:schemeClr val="bg2"/>
                </a:solidFill>
                <a:latin typeface="PS TT Commons" panose="02000506040000020004" pitchFamily="2" charset="77"/>
                <a:ea typeface="PS TT Commons DemiBold" charset="0"/>
                <a:cs typeface="PS TT Commons DemiBold" charset="0"/>
              </a:rPr>
              <a:t>with</a:t>
            </a:r>
            <a:r>
              <a:rPr lang="en-US" sz="2400" b="1" i="0" baseline="0" dirty="0">
                <a:solidFill>
                  <a:srgbClr val="404040"/>
                </a:solidFill>
                <a:latin typeface="PS TT Commons DemiBold" charset="0"/>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p:txBody>
      </p:sp>
    </p:spTree>
    <p:extLst>
      <p:ext uri="{BB962C8B-B14F-4D97-AF65-F5344CB8AC3E}">
        <p14:creationId xmlns:p14="http://schemas.microsoft.com/office/powerpoint/2010/main" val="907247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1B1834"/>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rgbClr val="1B1834"/>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2" end="2"/>
                                            </p:txEl>
                                          </p:spTgt>
                                        </p:tgtEl>
                                        <p:attrNameLst>
                                          <p:attrName>ppt_c</p:attrName>
                                        </p:attrNameLst>
                                      </p:cBhvr>
                                      <p:to>
                                        <a:srgbClr val="1B1834"/>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3" end="3"/>
                                            </p:txEl>
                                          </p:spTgt>
                                        </p:tgtEl>
                                        <p:attrNameLst>
                                          <p:attrName>ppt_c</p:attrName>
                                        </p:attrNameLst>
                                      </p:cBhvr>
                                      <p:to>
                                        <a:srgbClr val="1B1834"/>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4" end="4"/>
                                            </p:txEl>
                                          </p:spTgt>
                                        </p:tgtEl>
                                        <p:attrNameLst>
                                          <p:attrName>ppt_c</p:attrName>
                                        </p:attrNameLst>
                                      </p:cBhvr>
                                      <p:to>
                                        <a:srgbClr val="1B1834"/>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5">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rgbClr val="1B1834"/>
                      </p:to>
                    </p:animClr>
                  </p:subTnLst>
                </p:cTn>
              </p:par>
            </p:tnLst>
          </p:tmpl>
          <p:tmpl lvl="2">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rgbClr val="1B1834"/>
                      </p:to>
                    </p:animClr>
                  </p:subTnLst>
                </p:cTn>
              </p:par>
            </p:tnLst>
          </p:tmpl>
          <p:tmpl lvl="3">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rgbClr val="1B1834"/>
                      </p:to>
                    </p:animClr>
                  </p:subTnLst>
                </p:cTn>
              </p:par>
            </p:tnLst>
          </p:tmpl>
          <p:tmpl lvl="4">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rgbClr val="1B1834"/>
                      </p:to>
                    </p:animClr>
                  </p:subTnLst>
                </p:cTn>
              </p:par>
            </p:tnLst>
          </p:tmpl>
          <p:tmpl lvl="5">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rgbClr val="1B1834"/>
                      </p:to>
                    </p:animClr>
                  </p:sub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Up Nex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8F5871-3C53-F302-517C-5CE683309EEB}"/>
              </a:ext>
            </a:extLst>
          </p:cNvPr>
          <p:cNvPicPr>
            <a:picLocks noChangeAspect="1"/>
          </p:cNvPicPr>
          <p:nvPr userDrawn="1"/>
        </p:nvPicPr>
        <p:blipFill>
          <a:blip r:embed="rId2">
            <a:alphaModFix amt="50000"/>
          </a:blip>
          <a:srcRect/>
          <a:stretch/>
        </p:blipFill>
        <p:spPr>
          <a:xfrm>
            <a:off x="0" y="-1"/>
            <a:ext cx="18287999" cy="10296939"/>
          </a:xfrm>
          <a:prstGeom prst="rect">
            <a:avLst/>
          </a:prstGeom>
        </p:spPr>
      </p:pic>
      <p:sp>
        <p:nvSpPr>
          <p:cNvPr id="4" name="Text Placeholder 4"/>
          <p:cNvSpPr>
            <a:spLocks noGrp="1"/>
          </p:cNvSpPr>
          <p:nvPr>
            <p:ph type="body" sz="quarter" idx="10" hasCustomPrompt="1"/>
          </p:nvPr>
        </p:nvSpPr>
        <p:spPr>
          <a:xfrm>
            <a:off x="1067547" y="2565400"/>
            <a:ext cx="15054790" cy="2819399"/>
          </a:xfrm>
          <a:prstGeom prst="rect">
            <a:avLst/>
          </a:prstGeom>
        </p:spPr>
        <p:txBody>
          <a:bodyPr lIns="91440" anchor="b">
            <a:noAutofit/>
          </a:bodyPr>
          <a:lstStyle>
            <a:lvl1pPr marL="0" indent="0">
              <a:lnSpc>
                <a:spcPct val="90000"/>
              </a:lnSpc>
              <a:spcBef>
                <a:spcPts val="1500"/>
              </a:spcBef>
              <a:buNone/>
              <a:defRPr sz="6000" b="1" i="0" spc="0" baseline="0">
                <a:latin typeface="+mj-lt"/>
              </a:defRPr>
            </a:lvl1pPr>
          </a:lstStyle>
          <a:p>
            <a:pPr lvl="0"/>
            <a:r>
              <a:rPr lang="en-US" dirty="0"/>
              <a:t>Title of Upcoming Module</a:t>
            </a:r>
          </a:p>
        </p:txBody>
      </p:sp>
      <p:cxnSp>
        <p:nvCxnSpPr>
          <p:cNvPr id="11" name="Straight Connector 10">
            <a:extLst>
              <a:ext uri="{FF2B5EF4-FFF2-40B4-BE49-F238E27FC236}">
                <a16:creationId xmlns:a16="http://schemas.microsoft.com/office/drawing/2014/main" id="{AF81E709-2019-3B46-8E50-C88F0522BBA3}"/>
              </a:ext>
            </a:extLst>
          </p:cNvPr>
          <p:cNvCxnSpPr>
            <a:cxnSpLocks/>
          </p:cNvCxnSpPr>
          <p:nvPr userDrawn="1"/>
        </p:nvCxnSpPr>
        <p:spPr>
          <a:xfrm>
            <a:off x="1041774" y="5723158"/>
            <a:ext cx="16204453" cy="0"/>
          </a:xfrm>
          <a:prstGeom prst="line">
            <a:avLst/>
          </a:prstGeom>
          <a:noFill/>
          <a:ln w="190500" cap="flat" cmpd="sng" algn="ctr">
            <a:solidFill>
              <a:schemeClr val="accent1"/>
            </a:solidFill>
            <a:prstDash val="solid"/>
            <a:headEnd type="none"/>
            <a:tailEnd type="none"/>
          </a:ln>
          <a:effectLst/>
        </p:spPr>
      </p:cxnSp>
      <p:sp>
        <p:nvSpPr>
          <p:cNvPr id="7" name="TextBox 6">
            <a:extLst>
              <a:ext uri="{FF2B5EF4-FFF2-40B4-BE49-F238E27FC236}">
                <a16:creationId xmlns:a16="http://schemas.microsoft.com/office/drawing/2014/main" id="{DE52C622-EDB5-DE4A-12BC-366354358728}"/>
              </a:ext>
            </a:extLst>
          </p:cNvPr>
          <p:cNvSpPr txBox="1"/>
          <p:nvPr userDrawn="1"/>
        </p:nvSpPr>
        <p:spPr>
          <a:xfrm>
            <a:off x="1067547" y="1803399"/>
            <a:ext cx="11053482" cy="646331"/>
          </a:xfrm>
          <a:prstGeom prst="rect">
            <a:avLst/>
          </a:prstGeom>
          <a:noFill/>
        </p:spPr>
        <p:txBody>
          <a:bodyPr wrap="square">
            <a:spAutoFit/>
          </a:bodyPr>
          <a:lstStyle/>
          <a:p>
            <a:pPr lvl="0"/>
            <a:r>
              <a:rPr lang="en-US" sz="3600" dirty="0">
                <a:solidFill>
                  <a:srgbClr val="130F25"/>
                </a:solidFill>
              </a:rPr>
              <a:t>Up Next:</a:t>
            </a:r>
          </a:p>
        </p:txBody>
      </p:sp>
      <p:grpSp>
        <p:nvGrpSpPr>
          <p:cNvPr id="10" name="Group 9">
            <a:extLst>
              <a:ext uri="{FF2B5EF4-FFF2-40B4-BE49-F238E27FC236}">
                <a16:creationId xmlns:a16="http://schemas.microsoft.com/office/drawing/2014/main" id="{1C6DC8D9-3751-1DF0-AE37-2F745E4E03A0}"/>
              </a:ext>
            </a:extLst>
          </p:cNvPr>
          <p:cNvGrpSpPr/>
          <p:nvPr userDrawn="1"/>
        </p:nvGrpSpPr>
        <p:grpSpPr>
          <a:xfrm>
            <a:off x="0" y="-1699793"/>
            <a:ext cx="13157200" cy="1307592"/>
            <a:chOff x="0" y="-1699793"/>
            <a:chExt cx="13157200" cy="1307592"/>
          </a:xfrm>
        </p:grpSpPr>
        <p:grpSp>
          <p:nvGrpSpPr>
            <p:cNvPr id="5" name="Group 4">
              <a:extLst>
                <a:ext uri="{FF2B5EF4-FFF2-40B4-BE49-F238E27FC236}">
                  <a16:creationId xmlns:a16="http://schemas.microsoft.com/office/drawing/2014/main" id="{1D7A1423-FA16-EE88-934C-32EDEC513386}"/>
                </a:ext>
              </a:extLst>
            </p:cNvPr>
            <p:cNvGrpSpPr/>
            <p:nvPr userDrawn="1"/>
          </p:nvGrpSpPr>
          <p:grpSpPr>
            <a:xfrm>
              <a:off x="0" y="-1699793"/>
              <a:ext cx="13157200" cy="1307592"/>
              <a:chOff x="0" y="-1572769"/>
              <a:chExt cx="13157200" cy="1307592"/>
            </a:xfrm>
          </p:grpSpPr>
          <p:sp>
            <p:nvSpPr>
              <p:cNvPr id="13" name="Rectangle 12">
                <a:extLst>
                  <a:ext uri="{FF2B5EF4-FFF2-40B4-BE49-F238E27FC236}">
                    <a16:creationId xmlns:a16="http://schemas.microsoft.com/office/drawing/2014/main" id="{1018A1F4-641D-E389-2592-F5A8E66AF0FC}"/>
                  </a:ext>
                </a:extLst>
              </p:cNvPr>
              <p:cNvSpPr/>
              <p:nvPr userDrawn="1"/>
            </p:nvSpPr>
            <p:spPr>
              <a:xfrm>
                <a:off x="3803904" y="-1572769"/>
                <a:ext cx="9353296" cy="1303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5" name="Rectangle 14">
                <a:extLst>
                  <a:ext uri="{FF2B5EF4-FFF2-40B4-BE49-F238E27FC236}">
                    <a16:creationId xmlns:a16="http://schemas.microsoft.com/office/drawing/2014/main" id="{AAAC7A40-BCEA-934C-5412-77BEA29395C2}"/>
                  </a:ext>
                </a:extLst>
              </p:cNvPr>
              <p:cNvSpPr/>
              <p:nvPr userDrawn="1"/>
            </p:nvSpPr>
            <p:spPr>
              <a:xfrm>
                <a:off x="0" y="-1572769"/>
                <a:ext cx="3792754" cy="13075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8AAFA76-E41D-F44C-6F61-F9D4B86E6800}"/>
                  </a:ext>
                </a:extLst>
              </p:cNvPr>
              <p:cNvSpPr txBox="1"/>
              <p:nvPr userDrawn="1"/>
            </p:nvSpPr>
            <p:spPr>
              <a:xfrm>
                <a:off x="210315" y="-1226305"/>
                <a:ext cx="3207442" cy="640080"/>
              </a:xfrm>
              <a:prstGeom prst="rect">
                <a:avLst/>
              </a:prstGeom>
            </p:spPr>
            <p:txBody>
              <a:bodyPr vert="horz" wrap="none" lIns="0" tIns="32970" rIns="65939" bIns="32970" rtlCol="0" anchor="ctr" anchorCtr="0">
                <a:noAutofit/>
              </a:bodyPr>
              <a:lstStyle/>
              <a:p>
                <a:pPr marL="0" marR="0" indent="0" algn="r" defTabSz="439502"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a:ln>
                      <a:noFill/>
                    </a:ln>
                    <a:solidFill>
                      <a:schemeClr val="bg1"/>
                    </a:solidFill>
                    <a:effectLst/>
                    <a:uLnTx/>
                    <a:uFillTx/>
                    <a:latin typeface="+mn-lt"/>
                    <a:ea typeface="PS TT Commons" charset="0"/>
                    <a:cs typeface="PS TT Commons" charset="0"/>
                  </a:rPr>
                  <a:t>Font check</a:t>
                </a:r>
              </a:p>
              <a:p>
                <a:pPr marL="0" marR="0" indent="0" algn="r" defTabSz="439502" rtl="0" eaLnBrk="1" fontAlgn="auto" latinLnBrk="0" hangingPunct="1">
                  <a:lnSpc>
                    <a:spcPct val="100000"/>
                  </a:lnSpc>
                  <a:spcBef>
                    <a:spcPct val="0"/>
                  </a:spcBef>
                  <a:spcAft>
                    <a:spcPts val="0"/>
                  </a:spcAft>
                  <a:buClrTx/>
                  <a:buSzTx/>
                  <a:buFontTx/>
                  <a:buNone/>
                  <a:tabLst/>
                </a:pPr>
                <a:r>
                  <a:rPr kumimoji="0" lang="en-US" sz="2400" b="0" i="0" u="none" strike="noStrike" kern="1200" cap="none" spc="0" normalizeH="0" baseline="0" noProof="0" dirty="0">
                    <a:ln>
                      <a:noFill/>
                    </a:ln>
                    <a:solidFill>
                      <a:schemeClr val="bg1"/>
                    </a:solidFill>
                    <a:effectLst/>
                    <a:uLnTx/>
                    <a:uFillTx/>
                    <a:latin typeface="PS TT Commons" charset="0"/>
                    <a:ea typeface="PS TT Commons" charset="0"/>
                    <a:cs typeface="PS TT Commons" charset="0"/>
                  </a:rPr>
                  <a:t>Do they match?</a:t>
                </a:r>
              </a:p>
            </p:txBody>
          </p:sp>
        </p:grpSp>
        <p:pic>
          <p:nvPicPr>
            <p:cNvPr id="9" name="Picture 8">
              <a:extLst>
                <a:ext uri="{FF2B5EF4-FFF2-40B4-BE49-F238E27FC236}">
                  <a16:creationId xmlns:a16="http://schemas.microsoft.com/office/drawing/2014/main" id="{0FA23C09-0495-1ACE-76A4-F7B2B746D229}"/>
                </a:ext>
              </a:extLst>
            </p:cNvPr>
            <p:cNvPicPr>
              <a:picLocks noChangeAspect="1"/>
            </p:cNvPicPr>
            <p:nvPr userDrawn="1"/>
          </p:nvPicPr>
          <p:blipFill>
            <a:blip r:embed="rId3"/>
            <a:stretch>
              <a:fillRect/>
            </a:stretch>
          </p:blipFill>
          <p:spPr>
            <a:xfrm>
              <a:off x="4003069" y="-1556248"/>
              <a:ext cx="9001863" cy="1076024"/>
            </a:xfrm>
            <a:prstGeom prst="rect">
              <a:avLst/>
            </a:prstGeom>
          </p:spPr>
        </p:pic>
      </p:grpSp>
    </p:spTree>
    <p:extLst>
      <p:ext uri="{BB962C8B-B14F-4D97-AF65-F5344CB8AC3E}">
        <p14:creationId xmlns:p14="http://schemas.microsoft.com/office/powerpoint/2010/main" val="70034192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Circle Image Left | Title and Content Right">
    <p:spTree>
      <p:nvGrpSpPr>
        <p:cNvPr id="1" name=""/>
        <p:cNvGrpSpPr/>
        <p:nvPr/>
      </p:nvGrpSpPr>
      <p:grpSpPr>
        <a:xfrm>
          <a:off x="0" y="0"/>
          <a:ext cx="0" cy="0"/>
          <a:chOff x="0" y="0"/>
          <a:chExt cx="0" cy="0"/>
        </a:xfrm>
      </p:grpSpPr>
      <p:pic>
        <p:nvPicPr>
          <p:cNvPr id="6" name="Picture 5" descr="A picture containing indoor&#10;&#10;Description automatically generated">
            <a:extLst>
              <a:ext uri="{FF2B5EF4-FFF2-40B4-BE49-F238E27FC236}">
                <a16:creationId xmlns:a16="http://schemas.microsoft.com/office/drawing/2014/main" id="{DE9FF476-2DF7-6576-0D6E-40542393C156}"/>
              </a:ext>
            </a:extLst>
          </p:cNvPr>
          <p:cNvPicPr>
            <a:picLocks noChangeAspect="1"/>
          </p:cNvPicPr>
          <p:nvPr userDrawn="1"/>
        </p:nvPicPr>
        <p:blipFill rotWithShape="1">
          <a:blip r:embed="rId2">
            <a:alphaModFix amt="70000"/>
          </a:blip>
          <a:srcRect t="-6887" b="6887"/>
          <a:stretch/>
        </p:blipFill>
        <p:spPr>
          <a:xfrm>
            <a:off x="0" y="0"/>
            <a:ext cx="18288000" cy="10287000"/>
          </a:xfrm>
          <a:prstGeom prst="rect">
            <a:avLst/>
          </a:prstGeom>
        </p:spPr>
      </p:pic>
      <p:sp>
        <p:nvSpPr>
          <p:cNvPr id="2" name="Title 1"/>
          <p:cNvSpPr>
            <a:spLocks noGrp="1"/>
          </p:cNvSpPr>
          <p:nvPr>
            <p:ph type="title" hasCustomPrompt="1"/>
          </p:nvPr>
        </p:nvSpPr>
        <p:spPr>
          <a:xfrm>
            <a:off x="6784848" y="2971300"/>
            <a:ext cx="10168128" cy="1118808"/>
          </a:xfrm>
          <a:prstGeom prst="rect">
            <a:avLst/>
          </a:prstGeom>
        </p:spPr>
        <p:txBody>
          <a:bodyPr anchor="b">
            <a:noAutofit/>
          </a:bodyPr>
          <a:lstStyle>
            <a:lvl1pPr algn="l">
              <a:defRPr sz="4800" b="1" i="0">
                <a:latin typeface="+mj-lt"/>
              </a:defRPr>
            </a:lvl1pPr>
          </a:lstStyle>
          <a:p>
            <a:r>
              <a:rPr lang="en-US"/>
              <a:t>Add Slide Title in Title Case</a:t>
            </a:r>
          </a:p>
        </p:txBody>
      </p:sp>
      <p:sp>
        <p:nvSpPr>
          <p:cNvPr id="3" name="Picture Placeholder 2"/>
          <p:cNvSpPr>
            <a:spLocks noGrp="1"/>
          </p:cNvSpPr>
          <p:nvPr>
            <p:ph type="pic" sz="quarter" idx="15" hasCustomPrompt="1"/>
          </p:nvPr>
        </p:nvSpPr>
        <p:spPr>
          <a:xfrm>
            <a:off x="1431929" y="2978171"/>
            <a:ext cx="4330658" cy="4330658"/>
          </a:xfrm>
          <a:prstGeom prst="ellipse">
            <a:avLst/>
          </a:prstGeom>
          <a:noFill/>
          <a:ln>
            <a:solidFill>
              <a:schemeClr val="bg1">
                <a:lumMod val="95000"/>
              </a:schemeClr>
            </a:solidFill>
          </a:ln>
        </p:spPr>
        <p:txBody>
          <a:bodyPr anchor="ctr"/>
          <a:lstStyle>
            <a:lvl1pPr algn="ctr">
              <a:defRPr sz="4000" b="0" i="0">
                <a:latin typeface="PS TT Commons Light" charset="0"/>
                <a:ea typeface="PS TT Commons Light" charset="0"/>
                <a:cs typeface="PS TT Commons Light" charset="0"/>
              </a:defRPr>
            </a:lvl1pPr>
          </a:lstStyle>
          <a:p>
            <a:r>
              <a:rPr lang="en-US" dirty="0"/>
              <a:t>Click to </a:t>
            </a:r>
            <a:br>
              <a:rPr lang="en-US" dirty="0"/>
            </a:br>
            <a:r>
              <a:rPr lang="en-US" dirty="0"/>
              <a:t>add photo</a:t>
            </a:r>
          </a:p>
        </p:txBody>
      </p:sp>
      <p:sp>
        <p:nvSpPr>
          <p:cNvPr id="4" name="Text Placeholder 16"/>
          <p:cNvSpPr>
            <a:spLocks noGrp="1"/>
          </p:cNvSpPr>
          <p:nvPr>
            <p:ph type="body" sz="quarter" idx="12" hasCustomPrompt="1"/>
          </p:nvPr>
        </p:nvSpPr>
        <p:spPr>
          <a:xfrm>
            <a:off x="6784848" y="4474155"/>
            <a:ext cx="10168128" cy="3815830"/>
          </a:xfrm>
          <a:prstGeom prst="rect">
            <a:avLst/>
          </a:prstGeom>
        </p:spPr>
        <p:txBody>
          <a:bodyPr anchor="t">
            <a:noAutofit/>
          </a:bodyPr>
          <a:lstStyle>
            <a:lvl1pPr marL="0" indent="0" algn="l">
              <a:lnSpc>
                <a:spcPct val="100000"/>
              </a:lnSpc>
              <a:buNone/>
              <a:defRPr sz="3400" b="0" i="0" baseline="0">
                <a:solidFill>
                  <a:schemeClr val="accent1"/>
                </a:solidFill>
                <a:latin typeface="+mn-lt"/>
                <a:ea typeface="PS TT Commons DemiBold" charset="0"/>
                <a:cs typeface="PS TT Commons DemiBold" charset="0"/>
              </a:defRPr>
            </a:lvl1pPr>
            <a:lvl2pPr algn="l">
              <a:buSzPct val="100000"/>
              <a:defRPr sz="3400" b="0" i="0">
                <a:solidFill>
                  <a:schemeClr val="accent1"/>
                </a:solidFill>
                <a:latin typeface="PS TT Commons" charset="0"/>
                <a:ea typeface="PS TT Commons" charset="0"/>
                <a:cs typeface="PS TT Commons" charset="0"/>
              </a:defRPr>
            </a:lvl2pPr>
            <a:lvl3pPr algn="l">
              <a:defRPr sz="3600" b="0" i="0">
                <a:solidFill>
                  <a:schemeClr val="accent1"/>
                </a:solidFill>
                <a:latin typeface="PS TT Commons" charset="0"/>
                <a:ea typeface="PS TT Commons" charset="0"/>
                <a:cs typeface="PS TT Commons" charset="0"/>
              </a:defRPr>
            </a:lvl3pPr>
            <a:lvl4pPr algn="l">
              <a:defRPr sz="3600" b="0" i="0">
                <a:solidFill>
                  <a:schemeClr val="accent1"/>
                </a:solidFill>
                <a:latin typeface="PS TT Commons" charset="0"/>
                <a:ea typeface="PS TT Commons" charset="0"/>
                <a:cs typeface="PS TT Commons" charset="0"/>
              </a:defRPr>
            </a:lvl4pPr>
            <a:lvl5pPr algn="l">
              <a:defRPr sz="3600" b="0" i="0">
                <a:solidFill>
                  <a:schemeClr val="accent1"/>
                </a:solidFill>
                <a:latin typeface="PS TT Commons" charset="0"/>
                <a:ea typeface="PS TT Commons" charset="0"/>
                <a:cs typeface="PS TT Commons" charset="0"/>
              </a:defRPr>
            </a:lvl5pPr>
            <a:lvl6pPr>
              <a:defRPr>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US" dirty="0"/>
              <a:t>Click to add text</a:t>
            </a:r>
          </a:p>
          <a:p>
            <a:pPr lvl="1"/>
            <a:r>
              <a:rPr lang="en-US" dirty="0"/>
              <a:t>Second level</a:t>
            </a:r>
          </a:p>
        </p:txBody>
      </p:sp>
      <p:sp>
        <p:nvSpPr>
          <p:cNvPr id="5" name="Rectangle 4">
            <a:extLst>
              <a:ext uri="{FF2B5EF4-FFF2-40B4-BE49-F238E27FC236}">
                <a16:creationId xmlns:a16="http://schemas.microsoft.com/office/drawing/2014/main" id="{5C519343-942F-0FC8-6E97-AD80548A5191}"/>
              </a:ext>
            </a:extLst>
          </p:cNvPr>
          <p:cNvSpPr/>
          <p:nvPr userDrawn="1"/>
        </p:nvSpPr>
        <p:spPr>
          <a:xfrm>
            <a:off x="0" y="-1280160"/>
            <a:ext cx="7164906" cy="1135696"/>
          </a:xfrm>
          <a:prstGeom prst="rect">
            <a:avLst/>
          </a:prstGeom>
        </p:spPr>
        <p:txBody>
          <a:bodyPr wrap="square">
            <a:spAutoFit/>
          </a:bodyPr>
          <a:lstStyle/>
          <a:p>
            <a:pPr algn="l" defTabSz="1828756">
              <a:lnSpc>
                <a:spcPct val="150000"/>
              </a:lnSpc>
            </a:pPr>
            <a:r>
              <a:rPr lang="en-US" sz="2400" b="0" i="0" dirty="0">
                <a:solidFill>
                  <a:srgbClr val="130F25"/>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0" i="0" dirty="0">
                <a:solidFill>
                  <a:srgbClr val="130F25"/>
                </a:solidFill>
                <a:latin typeface="PS TT Commons" panose="02000506040000020004" pitchFamily="2" charset="77"/>
                <a:ea typeface="PS TT Commons DemiBold" charset="0"/>
                <a:cs typeface="PS TT Commons DemiBold" charset="0"/>
              </a:rPr>
              <a:t> with</a:t>
            </a:r>
            <a:r>
              <a:rPr lang="en-US" sz="2400" b="0" i="0" baseline="0" dirty="0">
                <a:solidFill>
                  <a:srgbClr val="130F25"/>
                </a:solidFill>
                <a:latin typeface="PS TT Commons" panose="02000506040000020004" pitchFamily="2" charset="77"/>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a:p>
            <a:pPr marL="0" marR="0" lvl="0" indent="0" algn="l" defTabSz="1828756" rtl="0" eaLnBrk="1" fontAlgn="auto" latinLnBrk="0" hangingPunct="1">
              <a:lnSpc>
                <a:spcPct val="150000"/>
              </a:lnSpc>
              <a:spcBef>
                <a:spcPts val="0"/>
              </a:spcBef>
              <a:spcAft>
                <a:spcPts val="0"/>
              </a:spcAft>
              <a:buClrTx/>
              <a:buSzTx/>
              <a:buFontTx/>
              <a:buNone/>
              <a:tabLst/>
              <a:defRPr/>
            </a:pPr>
            <a:r>
              <a:rPr lang="en-US" sz="2400" b="0" i="0" dirty="0">
                <a:solidFill>
                  <a:schemeClr val="bg2"/>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1" i="0" dirty="0">
                <a:solidFill>
                  <a:srgbClr val="F05A28"/>
                </a:solidFill>
                <a:latin typeface="PS TT Commons DemiBold" charset="0"/>
                <a:ea typeface="PS TT Commons DemiBold" charset="0"/>
                <a:cs typeface="PS TT Commons DemiBold" charset="0"/>
              </a:rPr>
              <a:t> </a:t>
            </a:r>
            <a:r>
              <a:rPr lang="en-US" sz="2400" b="0" i="0" dirty="0">
                <a:solidFill>
                  <a:schemeClr val="bg2"/>
                </a:solidFill>
                <a:latin typeface="PS TT Commons" panose="02000506040000020004" pitchFamily="2" charset="77"/>
                <a:ea typeface="PS TT Commons DemiBold" charset="0"/>
                <a:cs typeface="PS TT Commons DemiBold" charset="0"/>
              </a:rPr>
              <a:t>with</a:t>
            </a:r>
            <a:r>
              <a:rPr lang="en-US" sz="2400" b="1" i="0" baseline="0" dirty="0">
                <a:solidFill>
                  <a:srgbClr val="404040"/>
                </a:solidFill>
                <a:latin typeface="PS TT Commons DemiBold" charset="0"/>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p:txBody>
      </p:sp>
    </p:spTree>
    <p:extLst>
      <p:ext uri="{BB962C8B-B14F-4D97-AF65-F5344CB8AC3E}">
        <p14:creationId xmlns:p14="http://schemas.microsoft.com/office/powerpoint/2010/main" val="2779021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0" end="0"/>
                                            </p:txEl>
                                          </p:spTgt>
                                        </p:tgtEl>
                                        <p:attrNameLst>
                                          <p:attrName>ppt_c</p:attrName>
                                        </p:attrNameLst>
                                      </p:cBhvr>
                                      <p:to>
                                        <a:srgbClr val="1B1834"/>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4">
                                            <p:txEl>
                                              <p:pRg st="1" end="1"/>
                                            </p:txEl>
                                          </p:spTgt>
                                        </p:tgtEl>
                                        <p:attrNameLst>
                                          <p:attrName>ppt_c</p:attrName>
                                        </p:attrNameLst>
                                      </p:cBhvr>
                                      <p:to>
                                        <a:srgbClr val="1B1834"/>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bldLvl="5">
        <p:tmplLst>
          <p:tmpl lvl="1">
            <p:tnLst>
              <p:par>
                <p:cTn presetID="1"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childTnLst>
                  <p:subTnLst>
                    <p:animClr clrSpc="rgb" dir="cw">
                      <p:cBhvr override="childStyle">
                        <p:cTn dur="1" fill="hold" display="0" masterRel="nextClick" afterEffect="1"/>
                        <p:tgtEl>
                          <p:spTgt spid="4"/>
                        </p:tgtEl>
                        <p:attrNameLst>
                          <p:attrName>ppt_c</p:attrName>
                        </p:attrNameLst>
                      </p:cBhvr>
                      <p:to>
                        <a:srgbClr val="1B1834"/>
                      </p:to>
                    </p:animClr>
                  </p:subTnLst>
                </p:cTn>
              </p:par>
            </p:tnLst>
          </p:tmpl>
          <p:tmpl lvl="2">
            <p:tnLst>
              <p:par>
                <p:cTn presetID="1"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childTnLst>
                  <p:subTnLst>
                    <p:animClr clrSpc="rgb" dir="cw">
                      <p:cBhvr override="childStyle">
                        <p:cTn dur="1" fill="hold" display="0" masterRel="nextClick" afterEffect="1"/>
                        <p:tgtEl>
                          <p:spTgt spid="4"/>
                        </p:tgtEl>
                        <p:attrNameLst>
                          <p:attrName>ppt_c</p:attrName>
                        </p:attrNameLst>
                      </p:cBhvr>
                      <p:to>
                        <a:srgbClr val="1B1834"/>
                      </p:to>
                    </p:animClr>
                  </p:subTnLst>
                </p:cTn>
              </p:par>
            </p:tnLst>
          </p:tmpl>
          <p:tmpl lvl="3">
            <p:tnLst>
              <p:par>
                <p:cTn presetID="1"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childTnLst>
                  <p:subTnLst>
                    <p:animClr clrSpc="rgb" dir="cw">
                      <p:cBhvr override="childStyle">
                        <p:cTn dur="1" fill="hold" display="0" masterRel="nextClick" afterEffect="1"/>
                        <p:tgtEl>
                          <p:spTgt spid="4"/>
                        </p:tgtEl>
                        <p:attrNameLst>
                          <p:attrName>ppt_c</p:attrName>
                        </p:attrNameLst>
                      </p:cBhvr>
                      <p:to>
                        <a:schemeClr val="tx2"/>
                      </p:to>
                    </p:animClr>
                  </p:subTnLst>
                </p:cTn>
              </p:par>
            </p:tnLst>
          </p:tmpl>
          <p:tmpl lvl="4">
            <p:tnLst>
              <p:par>
                <p:cTn presetID="1"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childTnLst>
                  <p:subTnLst>
                    <p:animClr clrSpc="rgb" dir="cw">
                      <p:cBhvr override="childStyle">
                        <p:cTn dur="1" fill="hold" display="0" masterRel="nextClick" afterEffect="1"/>
                        <p:tgtEl>
                          <p:spTgt spid="4"/>
                        </p:tgtEl>
                        <p:attrNameLst>
                          <p:attrName>ppt_c</p:attrName>
                        </p:attrNameLst>
                      </p:cBhvr>
                      <p:to>
                        <a:schemeClr val="tx2"/>
                      </p:to>
                    </p:animClr>
                  </p:subTnLst>
                </p:cTn>
              </p:par>
            </p:tnLst>
          </p:tmpl>
          <p:tmpl lvl="5">
            <p:tnLst>
              <p:par>
                <p:cTn presetID="1"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childTnLst>
                  <p:subTnLst>
                    <p:animClr clrSpc="rgb" dir="cw">
                      <p:cBhvr override="childStyle">
                        <p:cTn dur="1" fill="hold" display="0" masterRel="nextClick" afterEffect="1"/>
                        <p:tgtEl>
                          <p:spTgt spid="4"/>
                        </p:tgtEl>
                        <p:attrNameLst>
                          <p:attrName>ppt_c</p:attrName>
                        </p:attrNameLst>
                      </p:cBhvr>
                      <p:to>
                        <a:schemeClr val="tx2"/>
                      </p:to>
                    </p:animClr>
                  </p:subTnLst>
                </p:cTn>
              </p:par>
            </p:tnLst>
          </p:tmpl>
        </p:tmplLst>
      </p:bldP>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mparison: Point-by-Point">
    <p:spTree>
      <p:nvGrpSpPr>
        <p:cNvPr id="1" name=""/>
        <p:cNvGrpSpPr/>
        <p:nvPr/>
      </p:nvGrpSpPr>
      <p:grpSpPr>
        <a:xfrm>
          <a:off x="0" y="0"/>
          <a:ext cx="0" cy="0"/>
          <a:chOff x="0" y="0"/>
          <a:chExt cx="0" cy="0"/>
        </a:xfrm>
      </p:grpSpPr>
      <p:pic>
        <p:nvPicPr>
          <p:cNvPr id="3" name="Picture 2" descr="A picture containing indoor&#10;&#10;Description automatically generated">
            <a:extLst>
              <a:ext uri="{FF2B5EF4-FFF2-40B4-BE49-F238E27FC236}">
                <a16:creationId xmlns:a16="http://schemas.microsoft.com/office/drawing/2014/main" id="{0D0C299C-AC37-73CD-F2F7-C8D32FA7903D}"/>
              </a:ext>
            </a:extLst>
          </p:cNvPr>
          <p:cNvPicPr>
            <a:picLocks noChangeAspect="1"/>
          </p:cNvPicPr>
          <p:nvPr userDrawn="1"/>
        </p:nvPicPr>
        <p:blipFill rotWithShape="1">
          <a:blip r:embed="rId2">
            <a:alphaModFix amt="70000"/>
          </a:blip>
          <a:srcRect t="-6887" b="6887"/>
          <a:stretch/>
        </p:blipFill>
        <p:spPr>
          <a:xfrm>
            <a:off x="0" y="0"/>
            <a:ext cx="18288000" cy="10287000"/>
          </a:xfrm>
          <a:prstGeom prst="rect">
            <a:avLst/>
          </a:prstGeom>
        </p:spPr>
      </p:pic>
      <p:sp>
        <p:nvSpPr>
          <p:cNvPr id="16" name="Content Placeholder 2">
            <a:extLst>
              <a:ext uri="{FF2B5EF4-FFF2-40B4-BE49-F238E27FC236}">
                <a16:creationId xmlns:a16="http://schemas.microsoft.com/office/drawing/2014/main" id="{80E06CBE-D1A3-C14C-922F-06B2DC42C0F9}"/>
              </a:ext>
            </a:extLst>
          </p:cNvPr>
          <p:cNvSpPr>
            <a:spLocks noGrp="1"/>
          </p:cNvSpPr>
          <p:nvPr>
            <p:ph sz="quarter" idx="22" hasCustomPrompt="1"/>
          </p:nvPr>
        </p:nvSpPr>
        <p:spPr>
          <a:xfrm>
            <a:off x="917174" y="2519087"/>
            <a:ext cx="7886167" cy="1138513"/>
          </a:xfrm>
          <a:prstGeom prst="roundRect">
            <a:avLst>
              <a:gd name="adj" fmla="val 13535"/>
            </a:avLst>
          </a:prstGeom>
          <a:solidFill>
            <a:schemeClr val="bg2">
              <a:lumMod val="90000"/>
            </a:schemeClr>
          </a:solidFill>
          <a:ln w="57150">
            <a:solidFill>
              <a:schemeClr val="bg2">
                <a:lumMod val="90000"/>
              </a:schemeClr>
            </a:solidFill>
          </a:ln>
        </p:spPr>
        <p:txBody>
          <a:bodyPr anchor="t"/>
          <a:lstStyle>
            <a:lvl1pPr algn="ctr">
              <a:defRPr sz="3400" b="1" i="0">
                <a:solidFill>
                  <a:schemeClr val="tx1"/>
                </a:solidFill>
                <a:latin typeface="PS TT Commons" panose="02000506040000020004" pitchFamily="2" charset="77"/>
              </a:defRPr>
            </a:lvl1pPr>
          </a:lstStyle>
          <a:p>
            <a:r>
              <a:rPr lang="en-US" dirty="0"/>
              <a:t>Add text</a:t>
            </a:r>
          </a:p>
        </p:txBody>
      </p:sp>
      <p:sp>
        <p:nvSpPr>
          <p:cNvPr id="10" name="Title 1">
            <a:extLst>
              <a:ext uri="{FF2B5EF4-FFF2-40B4-BE49-F238E27FC236}">
                <a16:creationId xmlns:a16="http://schemas.microsoft.com/office/drawing/2014/main" id="{F42C6A29-E574-D647-BC8D-0C0D804947F6}"/>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dirty="0"/>
              <a:t>Click to Add Title in Title Case</a:t>
            </a:r>
          </a:p>
        </p:txBody>
      </p:sp>
      <p:sp>
        <p:nvSpPr>
          <p:cNvPr id="20" name="Text Placeholder 3">
            <a:extLst>
              <a:ext uri="{FF2B5EF4-FFF2-40B4-BE49-F238E27FC236}">
                <a16:creationId xmlns:a16="http://schemas.microsoft.com/office/drawing/2014/main" id="{4C23872E-052A-D346-B0B7-56413F0BCE3C}"/>
              </a:ext>
            </a:extLst>
          </p:cNvPr>
          <p:cNvSpPr>
            <a:spLocks noGrp="1"/>
          </p:cNvSpPr>
          <p:nvPr>
            <p:ph type="body" sz="quarter" idx="19" hasCustomPrompt="1"/>
          </p:nvPr>
        </p:nvSpPr>
        <p:spPr>
          <a:xfrm>
            <a:off x="917191" y="3208406"/>
            <a:ext cx="7886150" cy="5933523"/>
          </a:xfrm>
          <a:prstGeom prst="roundRect">
            <a:avLst>
              <a:gd name="adj" fmla="val 3142"/>
            </a:avLst>
          </a:prstGeom>
          <a:solidFill>
            <a:schemeClr val="bg1"/>
          </a:solidFill>
          <a:ln w="57150">
            <a:solidFill>
              <a:schemeClr val="bg2">
                <a:lumMod val="90000"/>
              </a:schemeClr>
            </a:solidFill>
          </a:ln>
        </p:spPr>
        <p:txBody>
          <a:bodyPr lIns="365760" tIns="365760" rIns="365760" bIns="365760">
            <a:noAutofit/>
          </a:bodyPr>
          <a:lstStyle>
            <a:lvl1pPr marL="0" marR="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sz="3400" b="0" i="0" baseline="0">
                <a:latin typeface="+mn-lt"/>
                <a:ea typeface="PS TT Commons Light" charset="0"/>
                <a:cs typeface="PS TT Commons Light" charset="0"/>
              </a:defRPr>
            </a:lvl1pPr>
          </a:lstStyle>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1</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2</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3</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4</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5</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endParaRPr lang="en-US" dirty="0"/>
          </a:p>
          <a:p>
            <a:pPr lvl="0"/>
            <a:endParaRPr lang="en-US" dirty="0"/>
          </a:p>
        </p:txBody>
      </p:sp>
      <p:sp>
        <p:nvSpPr>
          <p:cNvPr id="14" name="Content Placeholder 2">
            <a:extLst>
              <a:ext uri="{FF2B5EF4-FFF2-40B4-BE49-F238E27FC236}">
                <a16:creationId xmlns:a16="http://schemas.microsoft.com/office/drawing/2014/main" id="{689EABD0-A1DA-1B45-BDD0-B91E253F574C}"/>
              </a:ext>
            </a:extLst>
          </p:cNvPr>
          <p:cNvSpPr>
            <a:spLocks noGrp="1"/>
          </p:cNvSpPr>
          <p:nvPr>
            <p:ph sz="quarter" idx="20" hasCustomPrompt="1"/>
          </p:nvPr>
        </p:nvSpPr>
        <p:spPr>
          <a:xfrm>
            <a:off x="9484657" y="2519087"/>
            <a:ext cx="7886167" cy="1138513"/>
          </a:xfrm>
          <a:prstGeom prst="roundRect">
            <a:avLst>
              <a:gd name="adj" fmla="val 13535"/>
            </a:avLst>
          </a:prstGeom>
          <a:solidFill>
            <a:schemeClr val="bg2">
              <a:lumMod val="90000"/>
            </a:schemeClr>
          </a:solidFill>
          <a:ln w="57150">
            <a:solidFill>
              <a:schemeClr val="bg2">
                <a:lumMod val="90000"/>
              </a:schemeClr>
            </a:solidFill>
          </a:ln>
        </p:spPr>
        <p:txBody>
          <a:bodyPr anchor="t"/>
          <a:lstStyle>
            <a:lvl1pPr algn="ctr">
              <a:defRPr sz="3400" b="1" i="0">
                <a:solidFill>
                  <a:schemeClr val="tx1"/>
                </a:solidFill>
                <a:latin typeface="PS TT Commons" panose="02000506040000020004" pitchFamily="2" charset="77"/>
              </a:defRPr>
            </a:lvl1pPr>
          </a:lstStyle>
          <a:p>
            <a:r>
              <a:rPr lang="en-US" dirty="0"/>
              <a:t>Add text</a:t>
            </a:r>
          </a:p>
        </p:txBody>
      </p:sp>
      <p:sp>
        <p:nvSpPr>
          <p:cNvPr id="15" name="Text Placeholder 3">
            <a:extLst>
              <a:ext uri="{FF2B5EF4-FFF2-40B4-BE49-F238E27FC236}">
                <a16:creationId xmlns:a16="http://schemas.microsoft.com/office/drawing/2014/main" id="{534B9C85-95C1-E942-A4C5-98F4890D8DA9}"/>
              </a:ext>
            </a:extLst>
          </p:cNvPr>
          <p:cNvSpPr>
            <a:spLocks noGrp="1"/>
          </p:cNvSpPr>
          <p:nvPr>
            <p:ph type="body" sz="quarter" idx="21" hasCustomPrompt="1"/>
          </p:nvPr>
        </p:nvSpPr>
        <p:spPr>
          <a:xfrm>
            <a:off x="9484659" y="3208406"/>
            <a:ext cx="7886150" cy="5933523"/>
          </a:xfrm>
          <a:prstGeom prst="roundRect">
            <a:avLst>
              <a:gd name="adj" fmla="val 3142"/>
            </a:avLst>
          </a:prstGeom>
          <a:solidFill>
            <a:schemeClr val="bg1"/>
          </a:solidFill>
          <a:ln w="57150">
            <a:solidFill>
              <a:schemeClr val="bg2">
                <a:lumMod val="90000"/>
              </a:schemeClr>
            </a:solidFill>
          </a:ln>
        </p:spPr>
        <p:txBody>
          <a:bodyPr lIns="365760" tIns="365760" rIns="365760" bIns="365760">
            <a:noAutofit/>
          </a:bodyPr>
          <a:lstStyle>
            <a:lvl1pPr marL="0" marR="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sz="3400" b="0" i="0" baseline="0">
                <a:latin typeface="+mn-lt"/>
                <a:ea typeface="PS TT Commons Light" charset="0"/>
                <a:cs typeface="PS TT Commons Light" charset="0"/>
              </a:defRPr>
            </a:lvl1pPr>
          </a:lstStyle>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1</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2</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3</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4</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5</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endParaRPr lang="en-US" dirty="0"/>
          </a:p>
          <a:p>
            <a:pPr lvl="0"/>
            <a:endParaRPr lang="en-US" dirty="0"/>
          </a:p>
        </p:txBody>
      </p:sp>
      <p:sp>
        <p:nvSpPr>
          <p:cNvPr id="17" name="Content Placeholder 2">
            <a:extLst>
              <a:ext uri="{FF2B5EF4-FFF2-40B4-BE49-F238E27FC236}">
                <a16:creationId xmlns:a16="http://schemas.microsoft.com/office/drawing/2014/main" id="{EFCB73FD-3CC5-3144-9363-459FDF06ED2A}"/>
              </a:ext>
            </a:extLst>
          </p:cNvPr>
          <p:cNvSpPr>
            <a:spLocks noGrp="1" noChangeAspect="1"/>
          </p:cNvSpPr>
          <p:nvPr>
            <p:ph sz="quarter" idx="23" hasCustomPrompt="1"/>
          </p:nvPr>
        </p:nvSpPr>
        <p:spPr>
          <a:xfrm>
            <a:off x="8541481" y="2277749"/>
            <a:ext cx="1205037" cy="1200307"/>
          </a:xfrm>
          <a:prstGeom prst="ellipse">
            <a:avLst/>
          </a:prstGeom>
          <a:solidFill>
            <a:schemeClr val="tx1"/>
          </a:solidFill>
          <a:ln w="57150">
            <a:noFill/>
          </a:ln>
        </p:spPr>
        <p:txBody>
          <a:bodyPr anchor="ctr"/>
          <a:lstStyle>
            <a:lvl1pPr marL="0" indent="0" algn="ctr">
              <a:buNone/>
              <a:defRPr sz="3400" b="1" i="0">
                <a:solidFill>
                  <a:schemeClr val="bg1"/>
                </a:solidFill>
                <a:latin typeface="PS TT Commons" panose="02000506040000020004" pitchFamily="2" charset="77"/>
              </a:defRPr>
            </a:lvl1pPr>
          </a:lstStyle>
          <a:p>
            <a:r>
              <a:rPr lang="en-US" dirty="0"/>
              <a:t>VS</a:t>
            </a:r>
          </a:p>
        </p:txBody>
      </p:sp>
      <p:sp>
        <p:nvSpPr>
          <p:cNvPr id="2" name="Rectangle 1">
            <a:extLst>
              <a:ext uri="{FF2B5EF4-FFF2-40B4-BE49-F238E27FC236}">
                <a16:creationId xmlns:a16="http://schemas.microsoft.com/office/drawing/2014/main" id="{E30665C7-6C53-66D1-718A-876FE9F55A66}"/>
              </a:ext>
            </a:extLst>
          </p:cNvPr>
          <p:cNvSpPr/>
          <p:nvPr userDrawn="1"/>
        </p:nvSpPr>
        <p:spPr>
          <a:xfrm>
            <a:off x="0" y="-1280160"/>
            <a:ext cx="7164906" cy="1135696"/>
          </a:xfrm>
          <a:prstGeom prst="rect">
            <a:avLst/>
          </a:prstGeom>
        </p:spPr>
        <p:txBody>
          <a:bodyPr wrap="square">
            <a:spAutoFit/>
          </a:bodyPr>
          <a:lstStyle/>
          <a:p>
            <a:pPr algn="l" defTabSz="1828756">
              <a:lnSpc>
                <a:spcPct val="150000"/>
              </a:lnSpc>
            </a:pPr>
            <a:r>
              <a:rPr lang="en-US" sz="2400" b="0" i="0" dirty="0">
                <a:solidFill>
                  <a:srgbClr val="130F25"/>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0" i="0" dirty="0">
                <a:solidFill>
                  <a:srgbClr val="130F25"/>
                </a:solidFill>
                <a:latin typeface="PS TT Commons" panose="02000506040000020004" pitchFamily="2" charset="77"/>
                <a:ea typeface="PS TT Commons DemiBold" charset="0"/>
                <a:cs typeface="PS TT Commons DemiBold" charset="0"/>
              </a:rPr>
              <a:t> with</a:t>
            </a:r>
            <a:r>
              <a:rPr lang="en-US" sz="2400" b="0" i="0" baseline="0" dirty="0">
                <a:solidFill>
                  <a:srgbClr val="130F25"/>
                </a:solidFill>
                <a:latin typeface="PS TT Commons" panose="02000506040000020004" pitchFamily="2" charset="77"/>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a:p>
            <a:pPr marL="0" marR="0" lvl="0" indent="0" algn="l" defTabSz="1828756" rtl="0" eaLnBrk="1" fontAlgn="auto" latinLnBrk="0" hangingPunct="1">
              <a:lnSpc>
                <a:spcPct val="150000"/>
              </a:lnSpc>
              <a:spcBef>
                <a:spcPts val="0"/>
              </a:spcBef>
              <a:spcAft>
                <a:spcPts val="0"/>
              </a:spcAft>
              <a:buClrTx/>
              <a:buSzTx/>
              <a:buFontTx/>
              <a:buNone/>
              <a:tabLst/>
              <a:defRPr/>
            </a:pPr>
            <a:r>
              <a:rPr lang="en-US" sz="2400" b="0" i="0" dirty="0">
                <a:solidFill>
                  <a:schemeClr val="bg2"/>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1" i="0" dirty="0">
                <a:solidFill>
                  <a:srgbClr val="F05A28"/>
                </a:solidFill>
                <a:latin typeface="PS TT Commons DemiBold" charset="0"/>
                <a:ea typeface="PS TT Commons DemiBold" charset="0"/>
                <a:cs typeface="PS TT Commons DemiBold" charset="0"/>
              </a:rPr>
              <a:t> </a:t>
            </a:r>
            <a:r>
              <a:rPr lang="en-US" sz="2400" b="0" i="0" dirty="0">
                <a:solidFill>
                  <a:schemeClr val="bg2"/>
                </a:solidFill>
                <a:latin typeface="PS TT Commons" panose="02000506040000020004" pitchFamily="2" charset="77"/>
                <a:ea typeface="PS TT Commons DemiBold" charset="0"/>
                <a:cs typeface="PS TT Commons DemiBold" charset="0"/>
              </a:rPr>
              <a:t>with</a:t>
            </a:r>
            <a:r>
              <a:rPr lang="en-US" sz="2400" b="1" i="0" baseline="0" dirty="0">
                <a:solidFill>
                  <a:srgbClr val="404040"/>
                </a:solidFill>
                <a:latin typeface="PS TT Commons DemiBold" charset="0"/>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p:txBody>
      </p:sp>
    </p:spTree>
    <p:extLst>
      <p:ext uri="{BB962C8B-B14F-4D97-AF65-F5344CB8AC3E}">
        <p14:creationId xmlns:p14="http://schemas.microsoft.com/office/powerpoint/2010/main" val="3240654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tmplLst>
          <p:tmpl lvl="1">
            <p:tnLst>
              <p:par>
                <p:cTn presetID="1" presetClass="entr" presetSubtype="0" fill="hold" nodeType="clickEffect">
                  <p:stCondLst>
                    <p:cond delay="0"/>
                  </p:stCondLst>
                  <p:childTnLst>
                    <p:set>
                      <p:cBhvr>
                        <p:cTn dur="1" fill="hold">
                          <p:stCondLst>
                            <p:cond delay="0"/>
                          </p:stCondLst>
                        </p:cTn>
                        <p:tgtEl>
                          <p:spTgt spid="20"/>
                        </p:tgtEl>
                        <p:attrNameLst>
                          <p:attrName>style.visibility</p:attrName>
                        </p:attrNameLst>
                      </p:cBhvr>
                      <p:to>
                        <p:strVal val="visible"/>
                      </p:to>
                    </p:set>
                  </p:childTnLst>
                </p:cTn>
              </p:par>
            </p:tnLst>
          </p:tmpl>
        </p:tmplLst>
      </p:bldP>
      <p:bldP spid="15" grpId="0" build="p">
        <p:tmplLst>
          <p:tmpl lvl="1">
            <p:tnLst>
              <p:par>
                <p:cTn presetID="1"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childTnLst>
                </p:cTn>
              </p:par>
            </p:tnLst>
          </p:tmpl>
        </p:tmplLst>
      </p:bldP>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mparison: by Item">
    <p:spTree>
      <p:nvGrpSpPr>
        <p:cNvPr id="1" name=""/>
        <p:cNvGrpSpPr/>
        <p:nvPr/>
      </p:nvGrpSpPr>
      <p:grpSpPr>
        <a:xfrm>
          <a:off x="0" y="0"/>
          <a:ext cx="0" cy="0"/>
          <a:chOff x="0" y="0"/>
          <a:chExt cx="0" cy="0"/>
        </a:xfrm>
      </p:grpSpPr>
      <p:pic>
        <p:nvPicPr>
          <p:cNvPr id="3" name="Picture 2" descr="A picture containing indoor&#10;&#10;Description automatically generated">
            <a:extLst>
              <a:ext uri="{FF2B5EF4-FFF2-40B4-BE49-F238E27FC236}">
                <a16:creationId xmlns:a16="http://schemas.microsoft.com/office/drawing/2014/main" id="{5ADC492F-EDFC-B1BD-C41B-35675C3BFF45}"/>
              </a:ext>
            </a:extLst>
          </p:cNvPr>
          <p:cNvPicPr>
            <a:picLocks noChangeAspect="1"/>
          </p:cNvPicPr>
          <p:nvPr userDrawn="1"/>
        </p:nvPicPr>
        <p:blipFill rotWithShape="1">
          <a:blip r:embed="rId2">
            <a:alphaModFix amt="70000"/>
          </a:blip>
          <a:srcRect t="-6887" b="6887"/>
          <a:stretch/>
        </p:blipFill>
        <p:spPr>
          <a:xfrm>
            <a:off x="0" y="0"/>
            <a:ext cx="18288000" cy="10287000"/>
          </a:xfrm>
          <a:prstGeom prst="rect">
            <a:avLst/>
          </a:prstGeom>
        </p:spPr>
      </p:pic>
      <p:sp>
        <p:nvSpPr>
          <p:cNvPr id="16" name="Content Placeholder 2">
            <a:extLst>
              <a:ext uri="{FF2B5EF4-FFF2-40B4-BE49-F238E27FC236}">
                <a16:creationId xmlns:a16="http://schemas.microsoft.com/office/drawing/2014/main" id="{80E06CBE-D1A3-C14C-922F-06B2DC42C0F9}"/>
              </a:ext>
            </a:extLst>
          </p:cNvPr>
          <p:cNvSpPr>
            <a:spLocks noGrp="1"/>
          </p:cNvSpPr>
          <p:nvPr>
            <p:ph sz="quarter" idx="22" hasCustomPrompt="1"/>
          </p:nvPr>
        </p:nvSpPr>
        <p:spPr>
          <a:xfrm>
            <a:off x="917174" y="2519087"/>
            <a:ext cx="7886167" cy="1138513"/>
          </a:xfrm>
          <a:prstGeom prst="roundRect">
            <a:avLst>
              <a:gd name="adj" fmla="val 13535"/>
            </a:avLst>
          </a:prstGeom>
          <a:solidFill>
            <a:schemeClr val="bg2">
              <a:lumMod val="90000"/>
            </a:schemeClr>
          </a:solidFill>
          <a:ln w="57150">
            <a:solidFill>
              <a:schemeClr val="bg2">
                <a:lumMod val="90000"/>
              </a:schemeClr>
            </a:solidFill>
          </a:ln>
        </p:spPr>
        <p:txBody>
          <a:bodyPr anchor="t"/>
          <a:lstStyle>
            <a:lvl1pPr algn="ctr">
              <a:defRPr sz="3400" b="1" i="0">
                <a:solidFill>
                  <a:schemeClr val="tx1"/>
                </a:solidFill>
                <a:latin typeface="PS TT Commons" panose="02000506040000020004" pitchFamily="2" charset="77"/>
              </a:defRPr>
            </a:lvl1pPr>
          </a:lstStyle>
          <a:p>
            <a:r>
              <a:rPr lang="en-US" dirty="0"/>
              <a:t>Add text</a:t>
            </a:r>
          </a:p>
        </p:txBody>
      </p:sp>
      <p:sp>
        <p:nvSpPr>
          <p:cNvPr id="10" name="Title 1">
            <a:extLst>
              <a:ext uri="{FF2B5EF4-FFF2-40B4-BE49-F238E27FC236}">
                <a16:creationId xmlns:a16="http://schemas.microsoft.com/office/drawing/2014/main" id="{F42C6A29-E574-D647-BC8D-0C0D804947F6}"/>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a:t>Click to Add Title in Title Case</a:t>
            </a:r>
          </a:p>
        </p:txBody>
      </p:sp>
      <p:sp>
        <p:nvSpPr>
          <p:cNvPr id="20" name="Text Placeholder 3">
            <a:extLst>
              <a:ext uri="{FF2B5EF4-FFF2-40B4-BE49-F238E27FC236}">
                <a16:creationId xmlns:a16="http://schemas.microsoft.com/office/drawing/2014/main" id="{4C23872E-052A-D346-B0B7-56413F0BCE3C}"/>
              </a:ext>
            </a:extLst>
          </p:cNvPr>
          <p:cNvSpPr>
            <a:spLocks noGrp="1"/>
          </p:cNvSpPr>
          <p:nvPr>
            <p:ph type="body" sz="quarter" idx="19" hasCustomPrompt="1"/>
          </p:nvPr>
        </p:nvSpPr>
        <p:spPr>
          <a:xfrm>
            <a:off x="917191" y="3208406"/>
            <a:ext cx="7886150" cy="5933523"/>
          </a:xfrm>
          <a:prstGeom prst="roundRect">
            <a:avLst>
              <a:gd name="adj" fmla="val 3142"/>
            </a:avLst>
          </a:prstGeom>
          <a:solidFill>
            <a:schemeClr val="bg1"/>
          </a:solidFill>
          <a:ln w="57150">
            <a:solidFill>
              <a:schemeClr val="bg2">
                <a:lumMod val="90000"/>
              </a:schemeClr>
            </a:solidFill>
          </a:ln>
        </p:spPr>
        <p:txBody>
          <a:bodyPr lIns="365760" tIns="365760" rIns="365760" bIns="365760">
            <a:noAutofit/>
          </a:bodyPr>
          <a:lstStyle>
            <a:lvl1pPr marL="0" marR="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sz="3400" b="0" i="0" baseline="0">
                <a:latin typeface="+mn-lt"/>
                <a:ea typeface="PS TT Commons Light" charset="0"/>
                <a:cs typeface="PS TT Commons Light" charset="0"/>
              </a:defRPr>
            </a:lvl1pPr>
          </a:lstStyle>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1</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2</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3</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4</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5</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endParaRPr lang="en-US" dirty="0"/>
          </a:p>
          <a:p>
            <a:pPr lvl="0"/>
            <a:endParaRPr lang="en-US" dirty="0"/>
          </a:p>
        </p:txBody>
      </p:sp>
      <p:sp>
        <p:nvSpPr>
          <p:cNvPr id="14" name="Content Placeholder 2">
            <a:extLst>
              <a:ext uri="{FF2B5EF4-FFF2-40B4-BE49-F238E27FC236}">
                <a16:creationId xmlns:a16="http://schemas.microsoft.com/office/drawing/2014/main" id="{689EABD0-A1DA-1B45-BDD0-B91E253F574C}"/>
              </a:ext>
            </a:extLst>
          </p:cNvPr>
          <p:cNvSpPr>
            <a:spLocks noGrp="1"/>
          </p:cNvSpPr>
          <p:nvPr>
            <p:ph sz="quarter" idx="20" hasCustomPrompt="1"/>
          </p:nvPr>
        </p:nvSpPr>
        <p:spPr>
          <a:xfrm>
            <a:off x="9484657" y="2519087"/>
            <a:ext cx="7886167" cy="1138513"/>
          </a:xfrm>
          <a:prstGeom prst="roundRect">
            <a:avLst>
              <a:gd name="adj" fmla="val 13535"/>
            </a:avLst>
          </a:prstGeom>
          <a:solidFill>
            <a:schemeClr val="bg2">
              <a:lumMod val="90000"/>
            </a:schemeClr>
          </a:solidFill>
          <a:ln w="57150">
            <a:solidFill>
              <a:schemeClr val="bg2">
                <a:lumMod val="90000"/>
              </a:schemeClr>
            </a:solidFill>
          </a:ln>
        </p:spPr>
        <p:txBody>
          <a:bodyPr anchor="t"/>
          <a:lstStyle>
            <a:lvl1pPr algn="ctr">
              <a:defRPr sz="3400" b="1" i="0">
                <a:solidFill>
                  <a:schemeClr val="tx1"/>
                </a:solidFill>
                <a:latin typeface="PS TT Commons" panose="02000506040000020004" pitchFamily="2" charset="77"/>
              </a:defRPr>
            </a:lvl1pPr>
          </a:lstStyle>
          <a:p>
            <a:r>
              <a:rPr lang="en-US" dirty="0"/>
              <a:t>Add text</a:t>
            </a:r>
          </a:p>
        </p:txBody>
      </p:sp>
      <p:sp>
        <p:nvSpPr>
          <p:cNvPr id="15" name="Text Placeholder 3">
            <a:extLst>
              <a:ext uri="{FF2B5EF4-FFF2-40B4-BE49-F238E27FC236}">
                <a16:creationId xmlns:a16="http://schemas.microsoft.com/office/drawing/2014/main" id="{534B9C85-95C1-E942-A4C5-98F4890D8DA9}"/>
              </a:ext>
            </a:extLst>
          </p:cNvPr>
          <p:cNvSpPr>
            <a:spLocks noGrp="1"/>
          </p:cNvSpPr>
          <p:nvPr>
            <p:ph type="body" sz="quarter" idx="21" hasCustomPrompt="1"/>
          </p:nvPr>
        </p:nvSpPr>
        <p:spPr>
          <a:xfrm>
            <a:off x="9484659" y="3208406"/>
            <a:ext cx="7886150" cy="5933523"/>
          </a:xfrm>
          <a:prstGeom prst="roundRect">
            <a:avLst>
              <a:gd name="adj" fmla="val 3142"/>
            </a:avLst>
          </a:prstGeom>
          <a:solidFill>
            <a:schemeClr val="bg1"/>
          </a:solidFill>
          <a:ln w="57150">
            <a:solidFill>
              <a:schemeClr val="bg2">
                <a:lumMod val="90000"/>
              </a:schemeClr>
            </a:solidFill>
          </a:ln>
        </p:spPr>
        <p:txBody>
          <a:bodyPr lIns="365760" tIns="365760" rIns="365760" bIns="365760">
            <a:noAutofit/>
          </a:bodyPr>
          <a:lstStyle>
            <a:lvl1pPr marL="0" marR="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sz="3400" b="0" i="0" baseline="0">
                <a:latin typeface="+mn-lt"/>
                <a:ea typeface="PS TT Commons Light" charset="0"/>
                <a:cs typeface="PS TT Commons Light" charset="0"/>
              </a:defRPr>
            </a:lvl1pPr>
          </a:lstStyle>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1</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2</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3</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4</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r>
              <a:rPr lang="en-US" dirty="0"/>
              <a:t>Counterpoint number 5</a:t>
            </a:r>
          </a:p>
          <a:p>
            <a:pPr marL="0" marR="0" lvl="0" indent="0" algn="l" defTabSz="878982" rtl="0" eaLnBrk="1" fontAlgn="auto" latinLnBrk="0" hangingPunct="1">
              <a:lnSpc>
                <a:spcPct val="90000"/>
              </a:lnSpc>
              <a:spcBef>
                <a:spcPts val="2700"/>
              </a:spcBef>
              <a:spcAft>
                <a:spcPts val="0"/>
              </a:spcAft>
              <a:buClrTx/>
              <a:buSzPct val="75000"/>
              <a:buFont typeface="Myriad Pro" panose="020B0503030403020204" pitchFamily="34" charset="0"/>
              <a:buNone/>
              <a:tabLst/>
              <a:defRPr/>
            </a:pPr>
            <a:endParaRPr lang="en-US" dirty="0"/>
          </a:p>
          <a:p>
            <a:pPr lvl="0"/>
            <a:endParaRPr lang="en-US" dirty="0"/>
          </a:p>
        </p:txBody>
      </p:sp>
      <p:sp>
        <p:nvSpPr>
          <p:cNvPr id="12" name="Content Placeholder 2">
            <a:extLst>
              <a:ext uri="{FF2B5EF4-FFF2-40B4-BE49-F238E27FC236}">
                <a16:creationId xmlns:a16="http://schemas.microsoft.com/office/drawing/2014/main" id="{582F26DB-1249-DB49-9C7D-6F7F0D83ADCA}"/>
              </a:ext>
            </a:extLst>
          </p:cNvPr>
          <p:cNvSpPr>
            <a:spLocks noGrp="1" noChangeAspect="1"/>
          </p:cNvSpPr>
          <p:nvPr>
            <p:ph sz="quarter" idx="23" hasCustomPrompt="1"/>
          </p:nvPr>
        </p:nvSpPr>
        <p:spPr>
          <a:xfrm>
            <a:off x="8541481" y="2277749"/>
            <a:ext cx="1205037" cy="1200307"/>
          </a:xfrm>
          <a:prstGeom prst="ellipse">
            <a:avLst/>
          </a:prstGeom>
          <a:solidFill>
            <a:schemeClr val="tx1"/>
          </a:solidFill>
          <a:ln w="57150">
            <a:noFill/>
          </a:ln>
        </p:spPr>
        <p:txBody>
          <a:bodyPr anchor="ctr"/>
          <a:lstStyle>
            <a:lvl1pPr marL="0" indent="0" algn="ctr">
              <a:buNone/>
              <a:defRPr sz="3400" b="1" i="0">
                <a:solidFill>
                  <a:schemeClr val="bg1"/>
                </a:solidFill>
                <a:latin typeface="PS TT Commons" panose="02000506040000020004" pitchFamily="2" charset="77"/>
              </a:defRPr>
            </a:lvl1pPr>
          </a:lstStyle>
          <a:p>
            <a:r>
              <a:rPr lang="en-US" dirty="0"/>
              <a:t>VS</a:t>
            </a:r>
          </a:p>
        </p:txBody>
      </p:sp>
      <p:sp>
        <p:nvSpPr>
          <p:cNvPr id="2" name="Rectangle 1">
            <a:extLst>
              <a:ext uri="{FF2B5EF4-FFF2-40B4-BE49-F238E27FC236}">
                <a16:creationId xmlns:a16="http://schemas.microsoft.com/office/drawing/2014/main" id="{9907AAA2-78C4-B96D-2100-9267B03AC5B7}"/>
              </a:ext>
            </a:extLst>
          </p:cNvPr>
          <p:cNvSpPr/>
          <p:nvPr userDrawn="1"/>
        </p:nvSpPr>
        <p:spPr>
          <a:xfrm>
            <a:off x="0" y="-1280160"/>
            <a:ext cx="7164906" cy="1135696"/>
          </a:xfrm>
          <a:prstGeom prst="rect">
            <a:avLst/>
          </a:prstGeom>
        </p:spPr>
        <p:txBody>
          <a:bodyPr wrap="square">
            <a:spAutoFit/>
          </a:bodyPr>
          <a:lstStyle/>
          <a:p>
            <a:pPr algn="l" defTabSz="1828756">
              <a:lnSpc>
                <a:spcPct val="150000"/>
              </a:lnSpc>
            </a:pPr>
            <a:r>
              <a:rPr lang="en-US" sz="2400" b="0" i="0" dirty="0">
                <a:solidFill>
                  <a:srgbClr val="130F25"/>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0" i="0" dirty="0">
                <a:solidFill>
                  <a:srgbClr val="130F25"/>
                </a:solidFill>
                <a:latin typeface="PS TT Commons" panose="02000506040000020004" pitchFamily="2" charset="77"/>
                <a:ea typeface="PS TT Commons DemiBold" charset="0"/>
                <a:cs typeface="PS TT Commons DemiBold" charset="0"/>
              </a:rPr>
              <a:t> with</a:t>
            </a:r>
            <a:r>
              <a:rPr lang="en-US" sz="2400" b="0" i="0" baseline="0" dirty="0">
                <a:solidFill>
                  <a:srgbClr val="130F25"/>
                </a:solidFill>
                <a:latin typeface="PS TT Commons" panose="02000506040000020004" pitchFamily="2" charset="77"/>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a:p>
            <a:pPr marL="0" marR="0" lvl="0" indent="0" algn="l" defTabSz="1828756" rtl="0" eaLnBrk="1" fontAlgn="auto" latinLnBrk="0" hangingPunct="1">
              <a:lnSpc>
                <a:spcPct val="150000"/>
              </a:lnSpc>
              <a:spcBef>
                <a:spcPts val="0"/>
              </a:spcBef>
              <a:spcAft>
                <a:spcPts val="0"/>
              </a:spcAft>
              <a:buClrTx/>
              <a:buSzTx/>
              <a:buFontTx/>
              <a:buNone/>
              <a:tabLst/>
              <a:defRPr/>
            </a:pPr>
            <a:r>
              <a:rPr lang="en-US" sz="2400" b="0" i="0" dirty="0">
                <a:solidFill>
                  <a:schemeClr val="bg2"/>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1" i="0" dirty="0">
                <a:solidFill>
                  <a:srgbClr val="F05A28"/>
                </a:solidFill>
                <a:latin typeface="PS TT Commons DemiBold" charset="0"/>
                <a:ea typeface="PS TT Commons DemiBold" charset="0"/>
                <a:cs typeface="PS TT Commons DemiBold" charset="0"/>
              </a:rPr>
              <a:t> </a:t>
            </a:r>
            <a:r>
              <a:rPr lang="en-US" sz="2400" b="0" i="0" dirty="0">
                <a:solidFill>
                  <a:schemeClr val="bg2"/>
                </a:solidFill>
                <a:latin typeface="PS TT Commons" panose="02000506040000020004" pitchFamily="2" charset="77"/>
                <a:ea typeface="PS TT Commons DemiBold" charset="0"/>
                <a:cs typeface="PS TT Commons DemiBold" charset="0"/>
              </a:rPr>
              <a:t>with</a:t>
            </a:r>
            <a:r>
              <a:rPr lang="en-US" sz="2400" b="1" i="0" baseline="0" dirty="0">
                <a:solidFill>
                  <a:srgbClr val="404040"/>
                </a:solidFill>
                <a:latin typeface="PS TT Commons DemiBold" charset="0"/>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p:txBody>
      </p:sp>
    </p:spTree>
    <p:extLst>
      <p:ext uri="{BB962C8B-B14F-4D97-AF65-F5344CB8AC3E}">
        <p14:creationId xmlns:p14="http://schemas.microsoft.com/office/powerpoint/2010/main" val="3763588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xEl>
                                              <p:pRg st="1" end="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xEl>
                                              <p:pRg st="3" end="3"/>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tmplLst>
          <p:tmpl lvl="1">
            <p:tnLst>
              <p:par>
                <p:cTn presetID="1"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childTnLst>
                </p:cTn>
              </p:par>
            </p:tnLst>
          </p:tmpl>
        </p:tmplLst>
      </p:bldP>
      <p:bldP spid="15" grpId="0" uiExpand="1" build="p">
        <p:tmplLst>
          <p:tmpl lvl="1">
            <p:tnLst>
              <p:par>
                <p:cTn presetID="1"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childTnLst>
                </p:cTn>
              </p:par>
            </p:tnLst>
          </p:tmpl>
        </p:tmplLst>
      </p:bldP>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Important Statement">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E9BCA4-7945-2DDA-2653-D5974D370774}"/>
              </a:ext>
            </a:extLst>
          </p:cNvPr>
          <p:cNvPicPr>
            <a:picLocks noChangeAspect="1"/>
          </p:cNvPicPr>
          <p:nvPr userDrawn="1"/>
        </p:nvPicPr>
        <p:blipFill>
          <a:blip r:embed="rId2">
            <a:alphaModFix amt="20000"/>
          </a:blip>
          <a:srcRect t="7036" b="7036"/>
          <a:stretch/>
        </p:blipFill>
        <p:spPr>
          <a:xfrm>
            <a:off x="-5135" y="0"/>
            <a:ext cx="18293136" cy="10287000"/>
          </a:xfrm>
          <a:prstGeom prst="rect">
            <a:avLst/>
          </a:prstGeom>
        </p:spPr>
      </p:pic>
      <p:sp>
        <p:nvSpPr>
          <p:cNvPr id="2" name="Title 1"/>
          <p:cNvSpPr>
            <a:spLocks noGrp="1"/>
          </p:cNvSpPr>
          <p:nvPr>
            <p:ph type="title" hasCustomPrompt="1"/>
          </p:nvPr>
        </p:nvSpPr>
        <p:spPr>
          <a:xfrm>
            <a:off x="1457325" y="1700784"/>
            <a:ext cx="14178915" cy="5499704"/>
          </a:xfrm>
          <a:prstGeom prst="rect">
            <a:avLst/>
          </a:prstGeom>
        </p:spPr>
        <p:txBody>
          <a:bodyPr anchor="t"/>
          <a:lstStyle>
            <a:lvl1pPr algn="l">
              <a:lnSpc>
                <a:spcPct val="100000"/>
              </a:lnSpc>
              <a:defRPr sz="8000" b="1" i="0" baseline="0">
                <a:solidFill>
                  <a:schemeClr val="bg1"/>
                </a:solidFill>
                <a:latin typeface="PS TT Commons" panose="02000506040000020004" pitchFamily="2" charset="77"/>
              </a:defRPr>
            </a:lvl1pPr>
          </a:lstStyle>
          <a:p>
            <a:r>
              <a:rPr lang="en-US" dirty="0"/>
              <a:t>This is a short, important statement to bring attention to something.</a:t>
            </a:r>
          </a:p>
        </p:txBody>
      </p:sp>
    </p:spTree>
    <p:extLst>
      <p:ext uri="{BB962C8B-B14F-4D97-AF65-F5344CB8AC3E}">
        <p14:creationId xmlns:p14="http://schemas.microsoft.com/office/powerpoint/2010/main" val="491568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Important Statement - blue">
    <p:bg>
      <p:bgPr>
        <a:solidFill>
          <a:schemeClr val="accent6"/>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8F6F3DC-6C52-D654-6EFF-A5B3BC04556E}"/>
              </a:ext>
            </a:extLst>
          </p:cNvPr>
          <p:cNvPicPr>
            <a:picLocks noChangeAspect="1"/>
          </p:cNvPicPr>
          <p:nvPr userDrawn="1"/>
        </p:nvPicPr>
        <p:blipFill>
          <a:blip r:embed="rId2">
            <a:alphaModFix amt="8000"/>
          </a:blip>
          <a:stretch>
            <a:fillRect/>
          </a:stretch>
        </p:blipFill>
        <p:spPr>
          <a:xfrm>
            <a:off x="0" y="-1"/>
            <a:ext cx="18288000" cy="10288089"/>
          </a:xfrm>
          <a:prstGeom prst="rect">
            <a:avLst/>
          </a:prstGeom>
        </p:spPr>
      </p:pic>
      <p:sp>
        <p:nvSpPr>
          <p:cNvPr id="2" name="Title 1"/>
          <p:cNvSpPr>
            <a:spLocks noGrp="1"/>
          </p:cNvSpPr>
          <p:nvPr>
            <p:ph type="title" hasCustomPrompt="1"/>
          </p:nvPr>
        </p:nvSpPr>
        <p:spPr>
          <a:xfrm>
            <a:off x="1457325" y="1700784"/>
            <a:ext cx="14178915" cy="5499704"/>
          </a:xfrm>
          <a:prstGeom prst="rect">
            <a:avLst/>
          </a:prstGeom>
        </p:spPr>
        <p:txBody>
          <a:bodyPr anchor="t"/>
          <a:lstStyle>
            <a:lvl1pPr algn="l">
              <a:lnSpc>
                <a:spcPct val="100000"/>
              </a:lnSpc>
              <a:defRPr sz="8000" b="1" i="0" baseline="0">
                <a:solidFill>
                  <a:schemeClr val="bg1"/>
                </a:solidFill>
                <a:latin typeface="PS TT Commons" panose="02000506040000020004" pitchFamily="2" charset="77"/>
              </a:defRPr>
            </a:lvl1pPr>
          </a:lstStyle>
          <a:p>
            <a:r>
              <a:rPr lang="en-US" dirty="0"/>
              <a:t>This is a short, important statement to bring attention to something.</a:t>
            </a:r>
          </a:p>
        </p:txBody>
      </p:sp>
    </p:spTree>
    <p:extLst>
      <p:ext uri="{BB962C8B-B14F-4D97-AF65-F5344CB8AC3E}">
        <p14:creationId xmlns:p14="http://schemas.microsoft.com/office/powerpoint/2010/main" val="300452780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Quote">
    <p:bg>
      <p:bgPr>
        <a:solidFill>
          <a:schemeClr val="accent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7CEA574-E87E-AB68-928A-F9E6BAE62F59}"/>
              </a:ext>
            </a:extLst>
          </p:cNvPr>
          <p:cNvPicPr>
            <a:picLocks noChangeAspect="1"/>
          </p:cNvPicPr>
          <p:nvPr userDrawn="1"/>
        </p:nvPicPr>
        <p:blipFill>
          <a:blip r:embed="rId2">
            <a:alphaModFix amt="20000"/>
          </a:blip>
          <a:srcRect t="7036" b="7036"/>
          <a:stretch/>
        </p:blipFill>
        <p:spPr>
          <a:xfrm>
            <a:off x="-5135" y="0"/>
            <a:ext cx="18293136" cy="10287000"/>
          </a:xfrm>
          <a:prstGeom prst="rect">
            <a:avLst/>
          </a:prstGeom>
        </p:spPr>
      </p:pic>
      <p:sp>
        <p:nvSpPr>
          <p:cNvPr id="3" name="Title 12"/>
          <p:cNvSpPr>
            <a:spLocks noGrp="1"/>
          </p:cNvSpPr>
          <p:nvPr>
            <p:ph type="title" hasCustomPrompt="1"/>
          </p:nvPr>
        </p:nvSpPr>
        <p:spPr>
          <a:xfrm>
            <a:off x="1615440" y="2733807"/>
            <a:ext cx="15057120" cy="5989818"/>
          </a:xfrm>
          <a:prstGeom prst="rect">
            <a:avLst/>
          </a:prstGeom>
        </p:spPr>
        <p:txBody>
          <a:bodyPr anchor="t">
            <a:noAutofit/>
          </a:bodyPr>
          <a:lstStyle>
            <a:lvl1pPr marL="0" marR="0" indent="0" algn="l" defTabSz="1172006" rtl="0" eaLnBrk="1" fontAlgn="auto" latinLnBrk="0" hangingPunct="1">
              <a:lnSpc>
                <a:spcPct val="100000"/>
              </a:lnSpc>
              <a:spcBef>
                <a:spcPct val="0"/>
              </a:spcBef>
              <a:spcAft>
                <a:spcPts val="0"/>
              </a:spcAft>
              <a:buClrTx/>
              <a:buSzTx/>
              <a:buFontTx/>
              <a:buNone/>
              <a:tabLst/>
              <a:defRPr lang="en-US" sz="8000" b="1" i="0" baseline="0" smtClean="0">
                <a:solidFill>
                  <a:schemeClr val="bg1"/>
                </a:solidFill>
                <a:effectLst/>
                <a:latin typeface="PS TT Commons" panose="02000506040000020004" pitchFamily="2" charset="77"/>
                <a:ea typeface="PS TT Commons" panose="02000506040000020004" pitchFamily="2" charset="77"/>
                <a:cs typeface="PS TT Commons" panose="02000506040000020004" pitchFamily="2" charset="77"/>
              </a:defRPr>
            </a:lvl1pPr>
          </a:lstStyle>
          <a:p>
            <a:r>
              <a:rPr lang="en-US" dirty="0"/>
              <a:t>“Insert a long or short quote right here.”</a:t>
            </a:r>
          </a:p>
        </p:txBody>
      </p:sp>
      <p:sp>
        <p:nvSpPr>
          <p:cNvPr id="4" name="Text Placeholder 4"/>
          <p:cNvSpPr>
            <a:spLocks noGrp="1"/>
          </p:cNvSpPr>
          <p:nvPr>
            <p:ph type="body" sz="quarter" idx="10" hasCustomPrompt="1"/>
          </p:nvPr>
        </p:nvSpPr>
        <p:spPr>
          <a:xfrm>
            <a:off x="1615440" y="1563375"/>
            <a:ext cx="15057120" cy="816608"/>
          </a:xfrm>
          <a:prstGeom prst="rect">
            <a:avLst/>
          </a:prstGeom>
        </p:spPr>
        <p:txBody>
          <a:bodyPr>
            <a:noAutofit/>
          </a:bodyPr>
          <a:lstStyle>
            <a:lvl1pPr marL="0" indent="0">
              <a:buNone/>
              <a:defRPr sz="3000" b="0" i="0" baseline="0">
                <a:solidFill>
                  <a:schemeClr val="bg1"/>
                </a:solidFill>
                <a:latin typeface="+mn-lt"/>
                <a:ea typeface="PS TT Commons DemiBold" charset="0"/>
                <a:cs typeface="PS TT Commons DemiBold" charset="0"/>
              </a:defRPr>
            </a:lvl1pPr>
          </a:lstStyle>
          <a:p>
            <a:pPr lvl="0"/>
            <a:r>
              <a:rPr lang="en-US" dirty="0"/>
              <a:t>Quote credit</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Quote - blue">
    <p:bg>
      <p:bgPr>
        <a:solidFill>
          <a:schemeClr val="accent6"/>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52E03A6-4222-9CD7-10E5-EF4A11A22E5F}"/>
              </a:ext>
            </a:extLst>
          </p:cNvPr>
          <p:cNvPicPr>
            <a:picLocks noChangeAspect="1"/>
          </p:cNvPicPr>
          <p:nvPr userDrawn="1"/>
        </p:nvPicPr>
        <p:blipFill>
          <a:blip r:embed="rId2">
            <a:alphaModFix amt="8000"/>
          </a:blip>
          <a:stretch>
            <a:fillRect/>
          </a:stretch>
        </p:blipFill>
        <p:spPr>
          <a:xfrm>
            <a:off x="0" y="-1"/>
            <a:ext cx="18288000" cy="10288089"/>
          </a:xfrm>
          <a:prstGeom prst="rect">
            <a:avLst/>
          </a:prstGeom>
        </p:spPr>
      </p:pic>
      <p:sp>
        <p:nvSpPr>
          <p:cNvPr id="3" name="Title 12"/>
          <p:cNvSpPr>
            <a:spLocks noGrp="1"/>
          </p:cNvSpPr>
          <p:nvPr>
            <p:ph type="title" hasCustomPrompt="1"/>
          </p:nvPr>
        </p:nvSpPr>
        <p:spPr>
          <a:xfrm>
            <a:off x="1615440" y="2733807"/>
            <a:ext cx="15057120" cy="5989818"/>
          </a:xfrm>
          <a:prstGeom prst="rect">
            <a:avLst/>
          </a:prstGeom>
        </p:spPr>
        <p:txBody>
          <a:bodyPr anchor="t">
            <a:noAutofit/>
          </a:bodyPr>
          <a:lstStyle>
            <a:lvl1pPr marL="0" marR="0" indent="0" algn="l" defTabSz="1172006" rtl="0" eaLnBrk="1" fontAlgn="auto" latinLnBrk="0" hangingPunct="1">
              <a:lnSpc>
                <a:spcPct val="100000"/>
              </a:lnSpc>
              <a:spcBef>
                <a:spcPct val="0"/>
              </a:spcBef>
              <a:spcAft>
                <a:spcPts val="0"/>
              </a:spcAft>
              <a:buClrTx/>
              <a:buSzTx/>
              <a:buFontTx/>
              <a:buNone/>
              <a:tabLst/>
              <a:defRPr lang="en-US" sz="8000" b="1" i="0" baseline="0" smtClean="0">
                <a:solidFill>
                  <a:schemeClr val="bg1"/>
                </a:solidFill>
                <a:effectLst/>
                <a:latin typeface="PS TT Commons" panose="02000506040000020004" pitchFamily="2" charset="77"/>
                <a:ea typeface="PS TT Commons" panose="02000506040000020004" pitchFamily="2" charset="77"/>
                <a:cs typeface="PS TT Commons" panose="02000506040000020004" pitchFamily="2" charset="77"/>
              </a:defRPr>
            </a:lvl1pPr>
          </a:lstStyle>
          <a:p>
            <a:r>
              <a:rPr lang="en-US" dirty="0"/>
              <a:t>“Insert a long or short quote right here.”</a:t>
            </a:r>
          </a:p>
        </p:txBody>
      </p:sp>
      <p:sp>
        <p:nvSpPr>
          <p:cNvPr id="4" name="Text Placeholder 4"/>
          <p:cNvSpPr>
            <a:spLocks noGrp="1"/>
          </p:cNvSpPr>
          <p:nvPr>
            <p:ph type="body" sz="quarter" idx="10" hasCustomPrompt="1"/>
          </p:nvPr>
        </p:nvSpPr>
        <p:spPr>
          <a:xfrm>
            <a:off x="1615440" y="1563375"/>
            <a:ext cx="15057120" cy="816608"/>
          </a:xfrm>
          <a:prstGeom prst="rect">
            <a:avLst/>
          </a:prstGeom>
        </p:spPr>
        <p:txBody>
          <a:bodyPr>
            <a:noAutofit/>
          </a:bodyPr>
          <a:lstStyle>
            <a:lvl1pPr marL="0" indent="0">
              <a:buNone/>
              <a:defRPr sz="3000" b="0" i="0" baseline="0">
                <a:solidFill>
                  <a:schemeClr val="bg1"/>
                </a:solidFill>
                <a:latin typeface="+mn-lt"/>
                <a:ea typeface="PS TT Commons DemiBold" charset="0"/>
                <a:cs typeface="PS TT Commons DemiBold" charset="0"/>
              </a:defRPr>
            </a:lvl1pPr>
          </a:lstStyle>
          <a:p>
            <a:pPr lvl="0"/>
            <a:r>
              <a:rPr lang="en-US" dirty="0"/>
              <a:t>Quote credit</a:t>
            </a:r>
          </a:p>
        </p:txBody>
      </p:sp>
    </p:spTree>
    <p:extLst>
      <p:ext uri="{BB962C8B-B14F-4D97-AF65-F5344CB8AC3E}">
        <p14:creationId xmlns:p14="http://schemas.microsoft.com/office/powerpoint/2010/main" val="212878089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efini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57325" y="1700784"/>
            <a:ext cx="15331059" cy="1207008"/>
          </a:xfrm>
          <a:prstGeom prst="rect">
            <a:avLst/>
          </a:prstGeom>
        </p:spPr>
        <p:txBody>
          <a:bodyPr anchor="ctr"/>
          <a:lstStyle>
            <a:lvl1pPr algn="l">
              <a:lnSpc>
                <a:spcPct val="100000"/>
              </a:lnSpc>
              <a:defRPr sz="7000" b="1" i="0" baseline="0">
                <a:solidFill>
                  <a:schemeClr val="bg1"/>
                </a:solidFill>
                <a:latin typeface="+mj-lt"/>
              </a:defRPr>
            </a:lvl1pPr>
          </a:lstStyle>
          <a:p>
            <a:r>
              <a:rPr lang="en-US" dirty="0"/>
              <a:t>Word to define</a:t>
            </a:r>
          </a:p>
        </p:txBody>
      </p:sp>
      <p:sp>
        <p:nvSpPr>
          <p:cNvPr id="5" name="Text Placeholder 4">
            <a:extLst>
              <a:ext uri="{FF2B5EF4-FFF2-40B4-BE49-F238E27FC236}">
                <a16:creationId xmlns:a16="http://schemas.microsoft.com/office/drawing/2014/main" id="{8B9A89B0-30DA-2D48-BD14-516F9C176E99}"/>
              </a:ext>
            </a:extLst>
          </p:cNvPr>
          <p:cNvSpPr>
            <a:spLocks noGrp="1"/>
          </p:cNvSpPr>
          <p:nvPr>
            <p:ph type="body" sz="quarter" idx="10" hasCustomPrompt="1"/>
          </p:nvPr>
        </p:nvSpPr>
        <p:spPr>
          <a:xfrm>
            <a:off x="1457325" y="3302256"/>
            <a:ext cx="15331059" cy="4323839"/>
          </a:xfrm>
          <a:prstGeom prst="rect">
            <a:avLst/>
          </a:prstGeom>
        </p:spPr>
        <p:txBody>
          <a:bodyPr>
            <a:noAutofit/>
          </a:bodyPr>
          <a:lstStyle>
            <a:lvl1pPr marL="0" indent="0">
              <a:buNone/>
              <a:defRPr sz="3400" b="0" i="0" spc="0" baseline="0">
                <a:solidFill>
                  <a:schemeClr val="bg1"/>
                </a:solidFill>
                <a:latin typeface="+mn-lt"/>
                <a:ea typeface="PS TT Commons" charset="0"/>
                <a:cs typeface="PS TT Commons" charset="0"/>
              </a:defRPr>
            </a:lvl1pPr>
          </a:lstStyle>
          <a:p>
            <a:pPr lvl="0"/>
            <a:r>
              <a:rPr lang="en-US"/>
              <a:t>Add definition here</a:t>
            </a:r>
            <a:endParaRPr lang="en-US" dirty="0"/>
          </a:p>
        </p:txBody>
      </p:sp>
      <p:sp>
        <p:nvSpPr>
          <p:cNvPr id="7" name="Text Placeholder 7">
            <a:extLst>
              <a:ext uri="{FF2B5EF4-FFF2-40B4-BE49-F238E27FC236}">
                <a16:creationId xmlns:a16="http://schemas.microsoft.com/office/drawing/2014/main" id="{7D58BABF-B9D1-DF41-94D6-671A2B437A5A}"/>
              </a:ext>
            </a:extLst>
          </p:cNvPr>
          <p:cNvSpPr>
            <a:spLocks noGrp="1"/>
          </p:cNvSpPr>
          <p:nvPr>
            <p:ph type="body" sz="quarter" idx="12" hasCustomPrompt="1"/>
          </p:nvPr>
        </p:nvSpPr>
        <p:spPr>
          <a:xfrm>
            <a:off x="1292733" y="9383760"/>
            <a:ext cx="15495651" cy="638175"/>
          </a:xfrm>
          <a:prstGeom prst="rect">
            <a:avLst/>
          </a:prstGeom>
        </p:spPr>
        <p:txBody>
          <a:bodyPr anchor="ctr">
            <a:noAutofit/>
          </a:bodyPr>
          <a:lstStyle>
            <a:lvl1pPr>
              <a:defRPr sz="2400" b="0" i="0" baseline="0">
                <a:solidFill>
                  <a:schemeClr val="bg1"/>
                </a:solidFill>
                <a:latin typeface="PS TT Commons" panose="02000506040000020004" pitchFamily="2" charset="77"/>
                <a:ea typeface="PS TT Commons" panose="02000506040000020004" pitchFamily="2" charset="77"/>
                <a:cs typeface="PS TT Commons" panose="02000506040000020004" pitchFamily="2" charset="77"/>
              </a:defRPr>
            </a:lvl1pPr>
          </a:lstStyle>
          <a:p>
            <a:pPr lvl="0"/>
            <a:r>
              <a:rPr lang="en-US" dirty="0"/>
              <a:t>Citation: Author/Source, Title, Link/Short </a:t>
            </a:r>
            <a:r>
              <a:rPr lang="en-US" dirty="0" err="1"/>
              <a:t>Url</a:t>
            </a:r>
            <a:endParaRPr lang="en-US" dirty="0"/>
          </a:p>
        </p:txBody>
      </p:sp>
    </p:spTree>
    <p:extLst>
      <p:ext uri="{BB962C8B-B14F-4D97-AF65-F5344CB8AC3E}">
        <p14:creationId xmlns:p14="http://schemas.microsoft.com/office/powerpoint/2010/main" val="387727867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Definition - ligh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457325" y="1700784"/>
            <a:ext cx="15331059" cy="1207008"/>
          </a:xfrm>
          <a:prstGeom prst="rect">
            <a:avLst/>
          </a:prstGeom>
        </p:spPr>
        <p:txBody>
          <a:bodyPr anchor="ctr"/>
          <a:lstStyle>
            <a:lvl1pPr algn="l">
              <a:lnSpc>
                <a:spcPct val="100000"/>
              </a:lnSpc>
              <a:defRPr sz="7000" b="1" i="0" baseline="0">
                <a:solidFill>
                  <a:schemeClr val="accent1"/>
                </a:solidFill>
                <a:latin typeface="+mj-lt"/>
              </a:defRPr>
            </a:lvl1pPr>
          </a:lstStyle>
          <a:p>
            <a:r>
              <a:rPr lang="en-US" dirty="0"/>
              <a:t>Word to define</a:t>
            </a:r>
          </a:p>
        </p:txBody>
      </p:sp>
      <p:sp>
        <p:nvSpPr>
          <p:cNvPr id="5" name="Text Placeholder 4">
            <a:extLst>
              <a:ext uri="{FF2B5EF4-FFF2-40B4-BE49-F238E27FC236}">
                <a16:creationId xmlns:a16="http://schemas.microsoft.com/office/drawing/2014/main" id="{8B9A89B0-30DA-2D48-BD14-516F9C176E99}"/>
              </a:ext>
            </a:extLst>
          </p:cNvPr>
          <p:cNvSpPr>
            <a:spLocks noGrp="1"/>
          </p:cNvSpPr>
          <p:nvPr>
            <p:ph type="body" sz="quarter" idx="10" hasCustomPrompt="1"/>
          </p:nvPr>
        </p:nvSpPr>
        <p:spPr>
          <a:xfrm>
            <a:off x="1457325" y="3302256"/>
            <a:ext cx="15331059" cy="4323839"/>
          </a:xfrm>
          <a:prstGeom prst="rect">
            <a:avLst/>
          </a:prstGeom>
        </p:spPr>
        <p:txBody>
          <a:bodyPr>
            <a:noAutofit/>
          </a:bodyPr>
          <a:lstStyle>
            <a:lvl1pPr marL="0" indent="0">
              <a:buNone/>
              <a:defRPr sz="3400" b="0" i="0" spc="0" baseline="0">
                <a:solidFill>
                  <a:srgbClr val="130F25"/>
                </a:solidFill>
                <a:latin typeface="+mn-lt"/>
                <a:ea typeface="PS TT Commons" charset="0"/>
                <a:cs typeface="PS TT Commons" charset="0"/>
              </a:defRPr>
            </a:lvl1pPr>
          </a:lstStyle>
          <a:p>
            <a:pPr lvl="0"/>
            <a:r>
              <a:rPr lang="en-US"/>
              <a:t>Add definition here</a:t>
            </a:r>
            <a:endParaRPr lang="en-US" dirty="0"/>
          </a:p>
        </p:txBody>
      </p:sp>
      <p:sp>
        <p:nvSpPr>
          <p:cNvPr id="9" name="Text Placeholder 7">
            <a:extLst>
              <a:ext uri="{FF2B5EF4-FFF2-40B4-BE49-F238E27FC236}">
                <a16:creationId xmlns:a16="http://schemas.microsoft.com/office/drawing/2014/main" id="{846FD5D5-7A37-494D-B97C-377C0E34308E}"/>
              </a:ext>
            </a:extLst>
          </p:cNvPr>
          <p:cNvSpPr>
            <a:spLocks noGrp="1"/>
          </p:cNvSpPr>
          <p:nvPr>
            <p:ph type="body" sz="quarter" idx="12" hasCustomPrompt="1"/>
          </p:nvPr>
        </p:nvSpPr>
        <p:spPr>
          <a:xfrm>
            <a:off x="1292733" y="9383760"/>
            <a:ext cx="15495651" cy="638175"/>
          </a:xfrm>
          <a:prstGeom prst="rect">
            <a:avLst/>
          </a:prstGeom>
        </p:spPr>
        <p:txBody>
          <a:bodyPr anchor="ctr">
            <a:noAutofit/>
          </a:bodyPr>
          <a:lstStyle>
            <a:lvl1pPr>
              <a:defRPr sz="2400" b="0" i="0" baseline="0">
                <a:solidFill>
                  <a:schemeClr val="bg2">
                    <a:lumMod val="75000"/>
                  </a:schemeClr>
                </a:solidFill>
                <a:latin typeface="PS TT Commons" panose="02000506040000020004" pitchFamily="2" charset="77"/>
                <a:ea typeface="PS TT Commons" panose="02000506040000020004" pitchFamily="2" charset="77"/>
                <a:cs typeface="PS TT Commons" panose="02000506040000020004" pitchFamily="2" charset="77"/>
              </a:defRPr>
            </a:lvl1pPr>
          </a:lstStyle>
          <a:p>
            <a:pPr lvl="0"/>
            <a:r>
              <a:rPr lang="en-US" dirty="0"/>
              <a:t>Citation: Author/Source, Title, Link/Short </a:t>
            </a:r>
            <a:r>
              <a:rPr lang="en-US" dirty="0" err="1"/>
              <a:t>Url</a:t>
            </a:r>
            <a:endParaRPr lang="en-US" dirty="0"/>
          </a:p>
        </p:txBody>
      </p:sp>
    </p:spTree>
    <p:extLst>
      <p:ext uri="{BB962C8B-B14F-4D97-AF65-F5344CB8AC3E}">
        <p14:creationId xmlns:p14="http://schemas.microsoft.com/office/powerpoint/2010/main" val="1878661523"/>
      </p:ext>
    </p:extLst>
  </p:cSld>
  <p:clrMapOvr>
    <a:overrideClrMapping bg1="lt1" tx1="dk1" bg2="lt2" tx2="dk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itation 1">
    <p:bg>
      <p:bgRef idx="1001">
        <a:schemeClr val="bg1"/>
      </p:bgRef>
    </p:bg>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1E0C4FD8-D708-6C4F-9B69-FACD3A6D7765}"/>
              </a:ext>
            </a:extLst>
          </p:cNvPr>
          <p:cNvCxnSpPr>
            <a:cxnSpLocks/>
          </p:cNvCxnSpPr>
          <p:nvPr userDrawn="1"/>
        </p:nvCxnSpPr>
        <p:spPr>
          <a:xfrm>
            <a:off x="1457325" y="9125712"/>
            <a:ext cx="15331059" cy="0"/>
          </a:xfrm>
          <a:prstGeom prst="line">
            <a:avLst/>
          </a:prstGeom>
          <a:ln w="285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 Placeholder 7">
            <a:extLst>
              <a:ext uri="{FF2B5EF4-FFF2-40B4-BE49-F238E27FC236}">
                <a16:creationId xmlns:a16="http://schemas.microsoft.com/office/drawing/2014/main" id="{7D58BABF-B9D1-DF41-94D6-671A2B437A5A}"/>
              </a:ext>
            </a:extLst>
          </p:cNvPr>
          <p:cNvSpPr>
            <a:spLocks noGrp="1"/>
          </p:cNvSpPr>
          <p:nvPr>
            <p:ph type="body" sz="quarter" idx="12" hasCustomPrompt="1"/>
          </p:nvPr>
        </p:nvSpPr>
        <p:spPr>
          <a:xfrm>
            <a:off x="1292733" y="9383760"/>
            <a:ext cx="15495651" cy="638175"/>
          </a:xfrm>
          <a:prstGeom prst="rect">
            <a:avLst/>
          </a:prstGeom>
        </p:spPr>
        <p:txBody>
          <a:bodyPr anchor="ctr">
            <a:noAutofit/>
          </a:bodyPr>
          <a:lstStyle>
            <a:lvl1pPr>
              <a:defRPr sz="2400" b="0" i="0" baseline="0">
                <a:solidFill>
                  <a:schemeClr val="bg2">
                    <a:lumMod val="75000"/>
                  </a:schemeClr>
                </a:solidFill>
                <a:latin typeface="PS TT Commons" panose="02000506040000020004" pitchFamily="2" charset="77"/>
                <a:ea typeface="PS TT Commons" panose="02000506040000020004" pitchFamily="2" charset="77"/>
                <a:cs typeface="PS TT Commons" panose="02000506040000020004" pitchFamily="2" charset="77"/>
              </a:defRPr>
            </a:lvl1pPr>
          </a:lstStyle>
          <a:p>
            <a:pPr lvl="0"/>
            <a:r>
              <a:rPr lang="en-US" dirty="0"/>
              <a:t>Citation: Author/Source, Title, Link/Short </a:t>
            </a:r>
            <a:r>
              <a:rPr lang="en-US" dirty="0" err="1"/>
              <a:t>Url</a:t>
            </a:r>
            <a:endParaRPr lang="en-US" dirty="0"/>
          </a:p>
        </p:txBody>
      </p:sp>
      <p:sp>
        <p:nvSpPr>
          <p:cNvPr id="8" name="Title 1">
            <a:extLst>
              <a:ext uri="{FF2B5EF4-FFF2-40B4-BE49-F238E27FC236}">
                <a16:creationId xmlns:a16="http://schemas.microsoft.com/office/drawing/2014/main" id="{AF17E2F5-FFBF-964C-A572-C75F3F7488F0}"/>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a:t>Click to Add Title in Title Case</a:t>
            </a:r>
          </a:p>
        </p:txBody>
      </p:sp>
    </p:spTree>
    <p:extLst>
      <p:ext uri="{BB962C8B-B14F-4D97-AF65-F5344CB8AC3E}">
        <p14:creationId xmlns:p14="http://schemas.microsoft.com/office/powerpoint/2010/main" val="2371887417"/>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odule Overview/Summary">
    <p:spTree>
      <p:nvGrpSpPr>
        <p:cNvPr id="1" name=""/>
        <p:cNvGrpSpPr/>
        <p:nvPr/>
      </p:nvGrpSpPr>
      <p:grpSpPr>
        <a:xfrm>
          <a:off x="0" y="0"/>
          <a:ext cx="0" cy="0"/>
          <a:chOff x="0" y="0"/>
          <a:chExt cx="0" cy="0"/>
        </a:xfrm>
      </p:grpSpPr>
      <p:pic>
        <p:nvPicPr>
          <p:cNvPr id="13" name="Picture 12" descr="Background pattern&#10;&#10;Description automatically generated">
            <a:extLst>
              <a:ext uri="{FF2B5EF4-FFF2-40B4-BE49-F238E27FC236}">
                <a16:creationId xmlns:a16="http://schemas.microsoft.com/office/drawing/2014/main" id="{B8F0C09F-C2A7-7F2B-2697-4E4AA639FFA6}"/>
              </a:ext>
            </a:extLst>
          </p:cNvPr>
          <p:cNvPicPr>
            <a:picLocks noChangeAspect="1"/>
          </p:cNvPicPr>
          <p:nvPr userDrawn="1"/>
        </p:nvPicPr>
        <p:blipFill>
          <a:blip r:embed="rId2"/>
          <a:stretch>
            <a:fillRect/>
          </a:stretch>
        </p:blipFill>
        <p:spPr>
          <a:xfrm>
            <a:off x="0" y="0"/>
            <a:ext cx="6991350" cy="10287000"/>
          </a:xfrm>
          <a:prstGeom prst="rect">
            <a:avLst/>
          </a:prstGeom>
        </p:spPr>
      </p:pic>
      <p:sp>
        <p:nvSpPr>
          <p:cNvPr id="3" name="Text Placeholder 2"/>
          <p:cNvSpPr>
            <a:spLocks noGrp="1"/>
          </p:cNvSpPr>
          <p:nvPr>
            <p:ph type="body" sz="quarter" idx="14" hasCustomPrompt="1"/>
          </p:nvPr>
        </p:nvSpPr>
        <p:spPr>
          <a:xfrm>
            <a:off x="7772400" y="813816"/>
            <a:ext cx="9692640" cy="8668512"/>
          </a:xfrm>
        </p:spPr>
        <p:txBody>
          <a:bodyPr anchor="ctr"/>
          <a:lstStyle>
            <a:lvl1pPr>
              <a:spcBef>
                <a:spcPts val="2700"/>
              </a:spcBef>
              <a:defRPr sz="3600">
                <a:solidFill>
                  <a:schemeClr val="accent1"/>
                </a:solidFill>
                <a:latin typeface="+mn-lt"/>
              </a:defRPr>
            </a:lvl1pPr>
            <a:lvl2pPr>
              <a:defRPr sz="3600" b="0" i="0">
                <a:solidFill>
                  <a:schemeClr val="accent1"/>
                </a:solidFill>
                <a:latin typeface="PS TT Commons" charset="0"/>
                <a:ea typeface="PS TT Commons" charset="0"/>
                <a:cs typeface="PS TT Commons" charset="0"/>
              </a:defRPr>
            </a:lvl2pPr>
            <a:lvl3pPr>
              <a:defRPr sz="3600" b="0" i="0">
                <a:solidFill>
                  <a:schemeClr val="accent1"/>
                </a:solidFill>
                <a:latin typeface="PS TT Commons" charset="0"/>
                <a:ea typeface="PS TT Commons" charset="0"/>
                <a:cs typeface="PS TT Commons" charset="0"/>
              </a:defRPr>
            </a:lvl3pPr>
            <a:lvl4pPr>
              <a:defRPr sz="3600" b="0" i="0">
                <a:solidFill>
                  <a:schemeClr val="accent1"/>
                </a:solidFill>
                <a:latin typeface="PS TT Commons" charset="0"/>
                <a:ea typeface="PS TT Commons" charset="0"/>
                <a:cs typeface="PS TT Commons" charset="0"/>
              </a:defRPr>
            </a:lvl4pPr>
          </a:lstStyle>
          <a:p>
            <a:pPr lvl="0"/>
            <a:r>
              <a:rPr lang="en-US" dirty="0"/>
              <a:t>Click to add text</a:t>
            </a:r>
          </a:p>
          <a:p>
            <a:pPr lvl="0"/>
            <a:r>
              <a:rPr lang="en-US" dirty="0"/>
              <a:t>Click to add text</a:t>
            </a:r>
          </a:p>
          <a:p>
            <a:pPr lvl="1"/>
            <a:r>
              <a:rPr lang="en-US" dirty="0"/>
              <a:t>Second level</a:t>
            </a:r>
          </a:p>
          <a:p>
            <a:pPr lvl="2"/>
            <a:r>
              <a:rPr lang="en-US" dirty="0"/>
              <a:t>Third level</a:t>
            </a:r>
          </a:p>
          <a:p>
            <a:pPr lvl="3"/>
            <a:r>
              <a:rPr lang="en-US" dirty="0"/>
              <a:t>Fourth level</a:t>
            </a:r>
          </a:p>
        </p:txBody>
      </p:sp>
      <p:pic>
        <p:nvPicPr>
          <p:cNvPr id="6" name="Picture 5">
            <a:extLst>
              <a:ext uri="{FF2B5EF4-FFF2-40B4-BE49-F238E27FC236}">
                <a16:creationId xmlns:a16="http://schemas.microsoft.com/office/drawing/2014/main" id="{D85BF1AE-2A60-E6A9-2261-9B8120D95BAE}"/>
              </a:ext>
            </a:extLst>
          </p:cNvPr>
          <p:cNvPicPr>
            <a:picLocks noChangeAspect="1"/>
          </p:cNvPicPr>
          <p:nvPr userDrawn="1"/>
        </p:nvPicPr>
        <p:blipFill>
          <a:blip r:embed="rId3"/>
          <a:stretch>
            <a:fillRect/>
          </a:stretch>
        </p:blipFill>
        <p:spPr>
          <a:xfrm>
            <a:off x="0" y="0"/>
            <a:ext cx="6991350" cy="10287000"/>
          </a:xfrm>
          <a:prstGeom prst="rect">
            <a:avLst/>
          </a:prstGeom>
        </p:spPr>
      </p:pic>
      <p:pic>
        <p:nvPicPr>
          <p:cNvPr id="11" name="Picture 10" descr="Background pattern&#10;&#10;Description automatically generated">
            <a:extLst>
              <a:ext uri="{FF2B5EF4-FFF2-40B4-BE49-F238E27FC236}">
                <a16:creationId xmlns:a16="http://schemas.microsoft.com/office/drawing/2014/main" id="{0D727C1A-C0DD-3123-84E3-3C9906D34C23}"/>
              </a:ext>
            </a:extLst>
          </p:cNvPr>
          <p:cNvPicPr>
            <a:picLocks noChangeAspect="1"/>
          </p:cNvPicPr>
          <p:nvPr userDrawn="1"/>
        </p:nvPicPr>
        <p:blipFill>
          <a:blip r:embed="rId4"/>
          <a:stretch>
            <a:fillRect/>
          </a:stretch>
        </p:blipFill>
        <p:spPr>
          <a:xfrm>
            <a:off x="0" y="0"/>
            <a:ext cx="6991350" cy="10287000"/>
          </a:xfrm>
          <a:prstGeom prst="rect">
            <a:avLst/>
          </a:prstGeom>
        </p:spPr>
      </p:pic>
      <p:sp>
        <p:nvSpPr>
          <p:cNvPr id="10" name="Text Placeholder 9"/>
          <p:cNvSpPr>
            <a:spLocks noGrp="1"/>
          </p:cNvSpPr>
          <p:nvPr>
            <p:ph type="body" sz="quarter" idx="13" hasCustomPrompt="1"/>
          </p:nvPr>
        </p:nvSpPr>
        <p:spPr>
          <a:xfrm>
            <a:off x="1115674" y="2286000"/>
            <a:ext cx="4721900" cy="1458169"/>
          </a:xfrm>
          <a:prstGeom prst="rect">
            <a:avLst/>
          </a:prstGeom>
        </p:spPr>
        <p:txBody>
          <a:bodyPr anchor="b" anchorCtr="0">
            <a:noAutofit/>
          </a:bodyPr>
          <a:lstStyle>
            <a:lvl1pPr marL="0" marR="0" indent="0" algn="ctr" defTabSz="878982" rtl="0" eaLnBrk="1" fontAlgn="auto" latinLnBrk="0" hangingPunct="1">
              <a:lnSpc>
                <a:spcPct val="100000"/>
              </a:lnSpc>
              <a:spcBef>
                <a:spcPts val="2700"/>
              </a:spcBef>
              <a:spcAft>
                <a:spcPts val="0"/>
              </a:spcAft>
              <a:buClrTx/>
              <a:buSzPct val="75000"/>
              <a:buFont typeface="Myriad Pro" panose="020B0503030403020204" pitchFamily="34" charset="0"/>
              <a:buNone/>
              <a:tabLst/>
              <a:defRPr sz="4500" b="1" i="0" baseline="0">
                <a:solidFill>
                  <a:schemeClr val="bg1"/>
                </a:solidFill>
                <a:latin typeface="PS TT Commons" panose="02000506040000020004" pitchFamily="2" charset="77"/>
              </a:defRPr>
            </a:lvl1pPr>
            <a:lvl2pPr marL="445610" indent="0" algn="ctr">
              <a:buNone/>
              <a:defRPr sz="5400">
                <a:latin typeface="+mj-lt"/>
              </a:defRPr>
            </a:lvl2pPr>
            <a:lvl3pPr marL="894264" indent="0" algn="ctr">
              <a:buNone/>
              <a:defRPr sz="5400">
                <a:latin typeface="+mj-lt"/>
              </a:defRPr>
            </a:lvl3pPr>
            <a:lvl4pPr marL="1323975" indent="0" algn="ctr">
              <a:buNone/>
              <a:defRPr sz="5400">
                <a:latin typeface="+mj-lt"/>
              </a:defRPr>
            </a:lvl4pPr>
            <a:lvl5pPr marL="1645443" indent="0" algn="ctr">
              <a:buNone/>
              <a:defRPr sz="5400">
                <a:latin typeface="+mj-lt"/>
              </a:defRPr>
            </a:lvl5pPr>
          </a:lstStyle>
          <a:p>
            <a:pPr marL="0" marR="0" lvl="0" indent="0" algn="ctr" defTabSz="878982" rtl="0" eaLnBrk="1" fontAlgn="auto" latinLnBrk="0" hangingPunct="1">
              <a:lnSpc>
                <a:spcPct val="100000"/>
              </a:lnSpc>
              <a:spcBef>
                <a:spcPts val="2700"/>
              </a:spcBef>
              <a:spcAft>
                <a:spcPts val="0"/>
              </a:spcAft>
              <a:buClrTx/>
              <a:buSzPct val="75000"/>
              <a:buFont typeface="Myriad Pro" panose="020B0503030403020204" pitchFamily="34" charset="0"/>
              <a:buNone/>
              <a:tabLst/>
              <a:defRPr/>
            </a:pPr>
            <a:r>
              <a:rPr lang="en-US" dirty="0"/>
              <a:t>Overview/</a:t>
            </a:r>
            <a:br>
              <a:rPr lang="en-US" dirty="0"/>
            </a:br>
            <a:r>
              <a:rPr lang="en-US" dirty="0"/>
              <a:t>Summary</a:t>
            </a:r>
          </a:p>
        </p:txBody>
      </p:sp>
      <p:sp>
        <p:nvSpPr>
          <p:cNvPr id="4" name="Rectangle 3">
            <a:extLst>
              <a:ext uri="{FF2B5EF4-FFF2-40B4-BE49-F238E27FC236}">
                <a16:creationId xmlns:a16="http://schemas.microsoft.com/office/drawing/2014/main" id="{DC8D509A-F5B6-A248-2248-3B80996F8EF0}"/>
              </a:ext>
            </a:extLst>
          </p:cNvPr>
          <p:cNvSpPr/>
          <p:nvPr userDrawn="1"/>
        </p:nvSpPr>
        <p:spPr>
          <a:xfrm>
            <a:off x="6947017" y="-1277203"/>
            <a:ext cx="7164906" cy="1135696"/>
          </a:xfrm>
          <a:prstGeom prst="rect">
            <a:avLst/>
          </a:prstGeom>
        </p:spPr>
        <p:txBody>
          <a:bodyPr wrap="square">
            <a:spAutoFit/>
          </a:bodyPr>
          <a:lstStyle/>
          <a:p>
            <a:pPr algn="l" defTabSz="1828756">
              <a:lnSpc>
                <a:spcPct val="150000"/>
              </a:lnSpc>
            </a:pPr>
            <a:r>
              <a:rPr lang="en-US" sz="2400" b="0" i="0" dirty="0">
                <a:solidFill>
                  <a:srgbClr val="130F25"/>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0" i="0" dirty="0">
                <a:solidFill>
                  <a:srgbClr val="130F25"/>
                </a:solidFill>
                <a:latin typeface="PS TT Commons" panose="02000506040000020004" pitchFamily="2" charset="77"/>
                <a:ea typeface="PS TT Commons DemiBold" charset="0"/>
                <a:cs typeface="PS TT Commons DemiBold" charset="0"/>
              </a:rPr>
              <a:t> with</a:t>
            </a:r>
            <a:r>
              <a:rPr lang="en-US" sz="2400" b="0" i="0" baseline="0" dirty="0">
                <a:solidFill>
                  <a:srgbClr val="130F25"/>
                </a:solidFill>
                <a:latin typeface="PS TT Commons" panose="02000506040000020004" pitchFamily="2" charset="77"/>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a:p>
            <a:pPr marL="0" marR="0" lvl="0" indent="0" algn="l" defTabSz="1828756" rtl="0" eaLnBrk="1" fontAlgn="auto" latinLnBrk="0" hangingPunct="1">
              <a:lnSpc>
                <a:spcPct val="150000"/>
              </a:lnSpc>
              <a:spcBef>
                <a:spcPts val="0"/>
              </a:spcBef>
              <a:spcAft>
                <a:spcPts val="0"/>
              </a:spcAft>
              <a:buClrTx/>
              <a:buSzTx/>
              <a:buFontTx/>
              <a:buNone/>
              <a:tabLst/>
              <a:defRPr/>
            </a:pPr>
            <a:r>
              <a:rPr lang="en-US" sz="2400" b="0" i="0" dirty="0">
                <a:solidFill>
                  <a:schemeClr val="bg2"/>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1" i="0" dirty="0">
                <a:solidFill>
                  <a:srgbClr val="F05A28"/>
                </a:solidFill>
                <a:latin typeface="PS TT Commons DemiBold" charset="0"/>
                <a:ea typeface="PS TT Commons DemiBold" charset="0"/>
                <a:cs typeface="PS TT Commons DemiBold" charset="0"/>
              </a:rPr>
              <a:t> </a:t>
            </a:r>
            <a:r>
              <a:rPr lang="en-US" sz="2400" b="0" i="0" dirty="0">
                <a:solidFill>
                  <a:schemeClr val="bg2"/>
                </a:solidFill>
                <a:latin typeface="PS TT Commons" panose="02000506040000020004" pitchFamily="2" charset="77"/>
                <a:ea typeface="PS TT Commons DemiBold" charset="0"/>
                <a:cs typeface="PS TT Commons DemiBold" charset="0"/>
              </a:rPr>
              <a:t>with</a:t>
            </a:r>
            <a:r>
              <a:rPr lang="en-US" sz="2400" b="1" i="0" baseline="0" dirty="0">
                <a:solidFill>
                  <a:srgbClr val="404040"/>
                </a:solidFill>
                <a:latin typeface="PS TT Commons DemiBold" charset="0"/>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p:txBody>
      </p:sp>
    </p:spTree>
    <p:extLst>
      <p:ext uri="{BB962C8B-B14F-4D97-AF65-F5344CB8AC3E}">
        <p14:creationId xmlns:p14="http://schemas.microsoft.com/office/powerpoint/2010/main" val="3783192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1"/>
                                        </p:tgtEl>
                                        <p:attrNameLst>
                                          <p:attrName>style.visibility</p:attrName>
                                        </p:attrNameLst>
                                      </p:cBhvr>
                                      <p:to>
                                        <p:strVal val="hidden"/>
                                      </p:to>
                                    </p:set>
                                  </p:childTnLst>
                                </p:cTn>
                              </p:par>
                              <p:par>
                                <p:cTn id="7" presetID="1" presetClass="entr" presetSubtype="0" fill="hold" nodeType="withEffect">
                                  <p:stCondLst>
                                    <p:cond delay="50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xit" presetSubtype="0" fill="hold" nodeType="withEffect">
                                  <p:stCondLst>
                                    <p:cond delay="5000"/>
                                  </p:stCondLst>
                                  <p:childTnLst>
                                    <p:set>
                                      <p:cBhvr>
                                        <p:cTn id="10" dur="1" fill="hold">
                                          <p:stCondLst>
                                            <p:cond delay="0"/>
                                          </p:stCondLst>
                                        </p:cTn>
                                        <p:tgtEl>
                                          <p:spTgt spid="6"/>
                                        </p:tgtEl>
                                        <p:attrNameLst>
                                          <p:attrName>style.visibility</p:attrName>
                                        </p:attrNameLst>
                                      </p:cBhvr>
                                      <p:to>
                                        <p:strVal val="hidden"/>
                                      </p:to>
                                    </p:set>
                                  </p:childTnLst>
                                </p:cTn>
                              </p:par>
                            </p:childTnLst>
                          </p:cTn>
                        </p:par>
                        <p:par>
                          <p:cTn id="11" fill="hold">
                            <p:stCondLst>
                              <p:cond delay="5000"/>
                            </p:stCondLst>
                            <p:childTnLst>
                              <p:par>
                                <p:cTn id="12" presetID="1" presetClass="entr" presetSubtype="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0" end="0"/>
                                            </p:txEl>
                                          </p:spTgt>
                                        </p:tgtEl>
                                        <p:attrNameLst>
                                          <p:attrName>ppt_c</p:attrName>
                                        </p:attrNameLst>
                                      </p:cBhvr>
                                      <p:to>
                                        <a:srgbClr val="130F25"/>
                                      </p:to>
                                    </p:animClr>
                                  </p:sub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1" end="1"/>
                                            </p:txEl>
                                          </p:spTgt>
                                        </p:tgtEl>
                                        <p:attrNameLst>
                                          <p:attrName>ppt_c</p:attrName>
                                        </p:attrNameLst>
                                      </p:cBhvr>
                                      <p:to>
                                        <a:srgbClr val="130F25"/>
                                      </p:to>
                                    </p:animClr>
                                  </p:sub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2" end="2"/>
                                            </p:txEl>
                                          </p:spTgt>
                                        </p:tgtEl>
                                        <p:attrNameLst>
                                          <p:attrName>ppt_c</p:attrName>
                                        </p:attrNameLst>
                                      </p:cBhvr>
                                      <p:to>
                                        <a:srgbClr val="130F25"/>
                                      </p:to>
                                    </p:animClr>
                                  </p:sub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3" end="3"/>
                                            </p:txEl>
                                          </p:spTgt>
                                        </p:tgtEl>
                                        <p:attrNameLst>
                                          <p:attrName>ppt_c</p:attrName>
                                        </p:attrNameLst>
                                      </p:cBhvr>
                                      <p:to>
                                        <a:srgbClr val="130F25"/>
                                      </p:to>
                                    </p:animClr>
                                  </p:sub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4" end="4"/>
                                            </p:txEl>
                                          </p:spTgt>
                                        </p:tgtEl>
                                        <p:attrNameLst>
                                          <p:attrName>ppt_c</p:attrName>
                                        </p:attrNameLst>
                                      </p:cBhvr>
                                      <p:to>
                                        <a:srgbClr val="130F25"/>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5">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rgbClr val="130F25"/>
                      </p:to>
                    </p:animClr>
                  </p:subTnLst>
                </p:cTn>
              </p:par>
            </p:tnLst>
          </p:tmpl>
          <p:tmpl lvl="2">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rgbClr val="130F25"/>
                      </p:to>
                    </p:animClr>
                  </p:subTnLst>
                </p:cTn>
              </p:par>
            </p:tnLst>
          </p:tmpl>
          <p:tmpl lvl="3">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rgbClr val="130F25"/>
                      </p:to>
                    </p:animClr>
                  </p:subTnLst>
                </p:cTn>
              </p:par>
            </p:tnLst>
          </p:tmpl>
          <p:tmpl lvl="4">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rgbClr val="130F25"/>
                      </p:to>
                    </p:animClr>
                  </p:subTnLst>
                </p:cTn>
              </p:par>
            </p:tnLst>
          </p:tmpl>
          <p:tmpl lvl="5">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chemeClr val="tx1"/>
                      </p:to>
                    </p:animClr>
                  </p:subTnLst>
                </p:cTn>
              </p:par>
            </p:tnLst>
          </p:tmpl>
        </p:tmplLst>
      </p:bldP>
    </p:bldLst>
  </p:timing>
  <p:extLst>
    <p:ext uri="{DCECCB84-F9BA-43D5-87BE-67443E8EF086}">
      <p15:sldGuideLst xmlns:p15="http://schemas.microsoft.com/office/powerpoint/2012/main">
        <p15:guide id="1" orient="horz" pos="2160">
          <p15:clr>
            <a:srgbClr val="FBAE40"/>
          </p15:clr>
        </p15:guide>
        <p15:guide id="2" pos="3264">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itation 2">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E9BCA4-7945-2DDA-2653-D5974D370774}"/>
              </a:ext>
            </a:extLst>
          </p:cNvPr>
          <p:cNvPicPr>
            <a:picLocks noChangeAspect="1"/>
          </p:cNvPicPr>
          <p:nvPr userDrawn="1"/>
        </p:nvPicPr>
        <p:blipFill>
          <a:blip r:embed="rId2">
            <a:alphaModFix amt="20000"/>
          </a:blip>
          <a:srcRect t="7036" b="7036"/>
          <a:stretch/>
        </p:blipFill>
        <p:spPr>
          <a:xfrm>
            <a:off x="-5135" y="0"/>
            <a:ext cx="18293136" cy="10287000"/>
          </a:xfrm>
          <a:prstGeom prst="rect">
            <a:avLst/>
          </a:prstGeom>
        </p:spPr>
      </p:pic>
      <p:sp>
        <p:nvSpPr>
          <p:cNvPr id="2" name="Title 1"/>
          <p:cNvSpPr>
            <a:spLocks noGrp="1"/>
          </p:cNvSpPr>
          <p:nvPr>
            <p:ph type="title" hasCustomPrompt="1"/>
          </p:nvPr>
        </p:nvSpPr>
        <p:spPr>
          <a:xfrm>
            <a:off x="1457325" y="1700784"/>
            <a:ext cx="14178915" cy="5499704"/>
          </a:xfrm>
          <a:prstGeom prst="rect">
            <a:avLst/>
          </a:prstGeom>
        </p:spPr>
        <p:txBody>
          <a:bodyPr anchor="t"/>
          <a:lstStyle>
            <a:lvl1pPr algn="l">
              <a:lnSpc>
                <a:spcPct val="100000"/>
              </a:lnSpc>
              <a:defRPr sz="8000" b="1" i="0" baseline="0">
                <a:solidFill>
                  <a:schemeClr val="bg1"/>
                </a:solidFill>
                <a:latin typeface="PS TT Commons" panose="02000506040000020004" pitchFamily="2" charset="77"/>
              </a:defRPr>
            </a:lvl1pPr>
          </a:lstStyle>
          <a:p>
            <a:r>
              <a:rPr lang="en-US" dirty="0"/>
              <a:t>This is a short, important statement to bring attention to something.</a:t>
            </a:r>
          </a:p>
        </p:txBody>
      </p:sp>
      <p:cxnSp>
        <p:nvCxnSpPr>
          <p:cNvPr id="4" name="Straight Connector 3">
            <a:extLst>
              <a:ext uri="{FF2B5EF4-FFF2-40B4-BE49-F238E27FC236}">
                <a16:creationId xmlns:a16="http://schemas.microsoft.com/office/drawing/2014/main" id="{03E24098-49DD-3E54-0B84-DD01A8BB6A0D}"/>
              </a:ext>
            </a:extLst>
          </p:cNvPr>
          <p:cNvCxnSpPr>
            <a:cxnSpLocks/>
          </p:cNvCxnSpPr>
          <p:nvPr userDrawn="1"/>
        </p:nvCxnSpPr>
        <p:spPr>
          <a:xfrm>
            <a:off x="1457325" y="9125712"/>
            <a:ext cx="1533105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7">
            <a:extLst>
              <a:ext uri="{FF2B5EF4-FFF2-40B4-BE49-F238E27FC236}">
                <a16:creationId xmlns:a16="http://schemas.microsoft.com/office/drawing/2014/main" id="{3262BF2D-8850-BE24-03C8-12DEA0F38B30}"/>
              </a:ext>
            </a:extLst>
          </p:cNvPr>
          <p:cNvSpPr>
            <a:spLocks noGrp="1"/>
          </p:cNvSpPr>
          <p:nvPr>
            <p:ph type="body" sz="quarter" idx="12" hasCustomPrompt="1"/>
          </p:nvPr>
        </p:nvSpPr>
        <p:spPr>
          <a:xfrm>
            <a:off x="1292733" y="9383760"/>
            <a:ext cx="15495651" cy="638175"/>
          </a:xfrm>
          <a:prstGeom prst="rect">
            <a:avLst/>
          </a:prstGeom>
        </p:spPr>
        <p:txBody>
          <a:bodyPr anchor="ctr">
            <a:noAutofit/>
          </a:bodyPr>
          <a:lstStyle>
            <a:lvl1pPr>
              <a:defRPr sz="2400" b="0" i="0" baseline="0">
                <a:solidFill>
                  <a:schemeClr val="bg1"/>
                </a:solidFill>
                <a:latin typeface="PS TT Commons" panose="02000506040000020004" pitchFamily="2" charset="77"/>
                <a:ea typeface="PS TT Commons" panose="02000506040000020004" pitchFamily="2" charset="77"/>
                <a:cs typeface="PS TT Commons" panose="02000506040000020004" pitchFamily="2" charset="77"/>
              </a:defRPr>
            </a:lvl1pPr>
          </a:lstStyle>
          <a:p>
            <a:pPr lvl="0"/>
            <a:r>
              <a:rPr lang="en-US" dirty="0"/>
              <a:t>Citation: Author/Source, Title, Link/Short </a:t>
            </a:r>
            <a:r>
              <a:rPr lang="en-US" dirty="0" err="1"/>
              <a:t>Url</a:t>
            </a:r>
            <a:endParaRPr lang="en-US" dirty="0"/>
          </a:p>
        </p:txBody>
      </p:sp>
    </p:spTree>
    <p:extLst>
      <p:ext uri="{BB962C8B-B14F-4D97-AF65-F5344CB8AC3E}">
        <p14:creationId xmlns:p14="http://schemas.microsoft.com/office/powerpoint/2010/main" val="196812732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itation 3">
    <p:bg>
      <p:bgPr>
        <a:solidFill>
          <a:schemeClr val="accent6"/>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8F6F3DC-6C52-D654-6EFF-A5B3BC04556E}"/>
              </a:ext>
            </a:extLst>
          </p:cNvPr>
          <p:cNvPicPr>
            <a:picLocks noChangeAspect="1"/>
          </p:cNvPicPr>
          <p:nvPr userDrawn="1"/>
        </p:nvPicPr>
        <p:blipFill>
          <a:blip r:embed="rId2">
            <a:alphaModFix amt="8000"/>
          </a:blip>
          <a:stretch>
            <a:fillRect/>
          </a:stretch>
        </p:blipFill>
        <p:spPr>
          <a:xfrm>
            <a:off x="0" y="-1"/>
            <a:ext cx="18288000" cy="10288089"/>
          </a:xfrm>
          <a:prstGeom prst="rect">
            <a:avLst/>
          </a:prstGeom>
        </p:spPr>
      </p:pic>
      <p:sp>
        <p:nvSpPr>
          <p:cNvPr id="2" name="Title 1"/>
          <p:cNvSpPr>
            <a:spLocks noGrp="1"/>
          </p:cNvSpPr>
          <p:nvPr>
            <p:ph type="title" hasCustomPrompt="1"/>
          </p:nvPr>
        </p:nvSpPr>
        <p:spPr>
          <a:xfrm>
            <a:off x="1457325" y="1700784"/>
            <a:ext cx="14178915" cy="5499704"/>
          </a:xfrm>
          <a:prstGeom prst="rect">
            <a:avLst/>
          </a:prstGeom>
        </p:spPr>
        <p:txBody>
          <a:bodyPr anchor="t"/>
          <a:lstStyle>
            <a:lvl1pPr algn="l">
              <a:lnSpc>
                <a:spcPct val="100000"/>
              </a:lnSpc>
              <a:defRPr sz="8000" b="1" i="0" baseline="0">
                <a:solidFill>
                  <a:schemeClr val="bg1"/>
                </a:solidFill>
                <a:latin typeface="PS TT Commons" panose="02000506040000020004" pitchFamily="2" charset="77"/>
              </a:defRPr>
            </a:lvl1pPr>
          </a:lstStyle>
          <a:p>
            <a:r>
              <a:rPr lang="en-US" dirty="0"/>
              <a:t>This is a short, important statement to bring attention to something.</a:t>
            </a:r>
          </a:p>
        </p:txBody>
      </p:sp>
      <p:cxnSp>
        <p:nvCxnSpPr>
          <p:cNvPr id="3" name="Straight Connector 2">
            <a:extLst>
              <a:ext uri="{FF2B5EF4-FFF2-40B4-BE49-F238E27FC236}">
                <a16:creationId xmlns:a16="http://schemas.microsoft.com/office/drawing/2014/main" id="{82932CEF-38A7-73F7-4B3E-20BFB2F0C5B7}"/>
              </a:ext>
            </a:extLst>
          </p:cNvPr>
          <p:cNvCxnSpPr>
            <a:cxnSpLocks/>
          </p:cNvCxnSpPr>
          <p:nvPr userDrawn="1"/>
        </p:nvCxnSpPr>
        <p:spPr>
          <a:xfrm>
            <a:off x="1457325" y="9125712"/>
            <a:ext cx="1533105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7">
            <a:extLst>
              <a:ext uri="{FF2B5EF4-FFF2-40B4-BE49-F238E27FC236}">
                <a16:creationId xmlns:a16="http://schemas.microsoft.com/office/drawing/2014/main" id="{088F8F4C-7CBF-636A-8F70-6FACC0FBFE50}"/>
              </a:ext>
            </a:extLst>
          </p:cNvPr>
          <p:cNvSpPr>
            <a:spLocks noGrp="1"/>
          </p:cNvSpPr>
          <p:nvPr>
            <p:ph type="body" sz="quarter" idx="12" hasCustomPrompt="1"/>
          </p:nvPr>
        </p:nvSpPr>
        <p:spPr>
          <a:xfrm>
            <a:off x="1292733" y="9383760"/>
            <a:ext cx="15495651" cy="638175"/>
          </a:xfrm>
          <a:prstGeom prst="rect">
            <a:avLst/>
          </a:prstGeom>
        </p:spPr>
        <p:txBody>
          <a:bodyPr anchor="ctr">
            <a:noAutofit/>
          </a:bodyPr>
          <a:lstStyle>
            <a:lvl1pPr>
              <a:defRPr sz="2400" b="0" i="0" baseline="0">
                <a:solidFill>
                  <a:schemeClr val="bg1"/>
                </a:solidFill>
                <a:latin typeface="PS TT Commons" panose="02000506040000020004" pitchFamily="2" charset="77"/>
                <a:ea typeface="PS TT Commons" panose="02000506040000020004" pitchFamily="2" charset="77"/>
                <a:cs typeface="PS TT Commons" panose="02000506040000020004" pitchFamily="2" charset="77"/>
              </a:defRPr>
            </a:lvl1pPr>
          </a:lstStyle>
          <a:p>
            <a:pPr lvl="0"/>
            <a:r>
              <a:rPr lang="en-US" dirty="0"/>
              <a:t>Citation: Author/Source, Title, Link/Short </a:t>
            </a:r>
            <a:r>
              <a:rPr lang="en-US" dirty="0" err="1"/>
              <a:t>Url</a:t>
            </a:r>
            <a:endParaRPr lang="en-US" dirty="0"/>
          </a:p>
        </p:txBody>
      </p:sp>
    </p:spTree>
    <p:extLst>
      <p:ext uri="{BB962C8B-B14F-4D97-AF65-F5344CB8AC3E}">
        <p14:creationId xmlns:p14="http://schemas.microsoft.com/office/powerpoint/2010/main" val="66832833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More information">
    <p:spTree>
      <p:nvGrpSpPr>
        <p:cNvPr id="1" name=""/>
        <p:cNvGrpSpPr/>
        <p:nvPr/>
      </p:nvGrpSpPr>
      <p:grpSpPr>
        <a:xfrm>
          <a:off x="0" y="0"/>
          <a:ext cx="0" cy="0"/>
          <a:chOff x="0" y="0"/>
          <a:chExt cx="0" cy="0"/>
        </a:xfrm>
      </p:grpSpPr>
      <p:sp>
        <p:nvSpPr>
          <p:cNvPr id="9" name="Rectangle 8"/>
          <p:cNvSpPr/>
          <p:nvPr userDrawn="1"/>
        </p:nvSpPr>
        <p:spPr>
          <a:xfrm>
            <a:off x="0" y="0"/>
            <a:ext cx="3857625" cy="10287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39E92C7E-0CE9-6BC5-EE40-ACFD9B529707}"/>
              </a:ext>
            </a:extLst>
          </p:cNvPr>
          <p:cNvPicPr>
            <a:picLocks noChangeAspect="1"/>
          </p:cNvPicPr>
          <p:nvPr userDrawn="1"/>
        </p:nvPicPr>
        <p:blipFill rotWithShape="1">
          <a:blip r:embed="rId2">
            <a:alphaModFix amt="50000"/>
          </a:blip>
          <a:srcRect l="34931" r="40539"/>
          <a:stretch/>
        </p:blipFill>
        <p:spPr>
          <a:xfrm>
            <a:off x="0" y="-5064"/>
            <a:ext cx="3857625" cy="10292064"/>
          </a:xfrm>
          <a:prstGeom prst="rect">
            <a:avLst/>
          </a:prstGeom>
          <a:noFill/>
        </p:spPr>
      </p:pic>
      <p:sp>
        <p:nvSpPr>
          <p:cNvPr id="11" name="Rounded Rectangle 10"/>
          <p:cNvSpPr/>
          <p:nvPr userDrawn="1"/>
        </p:nvSpPr>
        <p:spPr>
          <a:xfrm>
            <a:off x="2314575" y="3813592"/>
            <a:ext cx="3429000" cy="2875588"/>
          </a:xfrm>
          <a:prstGeom prst="roundRect">
            <a:avLst>
              <a:gd name="adj" fmla="val 10667"/>
            </a:avLst>
          </a:prstGeom>
          <a:solidFill>
            <a:schemeClr val="bg1"/>
          </a:solid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6549176" y="3813592"/>
            <a:ext cx="9165745" cy="1036297"/>
          </a:xfrm>
          <a:prstGeom prst="rect">
            <a:avLst/>
          </a:prstGeom>
        </p:spPr>
        <p:txBody>
          <a:bodyPr anchor="b">
            <a:noAutofit/>
          </a:bodyPr>
          <a:lstStyle>
            <a:lvl1pPr algn="l">
              <a:defRPr sz="4800" b="1" i="0" baseline="0">
                <a:solidFill>
                  <a:srgbClr val="130F25"/>
                </a:solidFill>
                <a:latin typeface="+mj-lt"/>
              </a:defRPr>
            </a:lvl1pPr>
          </a:lstStyle>
          <a:p>
            <a:r>
              <a:rPr lang="en-US"/>
              <a:t>Place Title Here</a:t>
            </a:r>
          </a:p>
        </p:txBody>
      </p:sp>
      <p:sp>
        <p:nvSpPr>
          <p:cNvPr id="4" name="Text Placeholder 16"/>
          <p:cNvSpPr>
            <a:spLocks noGrp="1"/>
          </p:cNvSpPr>
          <p:nvPr>
            <p:ph type="body" sz="quarter" idx="12" hasCustomPrompt="1"/>
          </p:nvPr>
        </p:nvSpPr>
        <p:spPr>
          <a:xfrm>
            <a:off x="6549174" y="5007007"/>
            <a:ext cx="7367452" cy="953556"/>
          </a:xfrm>
          <a:prstGeom prst="rect">
            <a:avLst/>
          </a:prstGeom>
        </p:spPr>
        <p:txBody>
          <a:bodyPr lIns="0" tIns="45720" rIns="91440" bIns="91440" anchor="b" anchorCtr="0">
            <a:noAutofit/>
          </a:bodyPr>
          <a:lstStyle>
            <a:lvl1pPr>
              <a:defRPr sz="3600" b="1" i="0" spc="0" baseline="0">
                <a:solidFill>
                  <a:schemeClr val="accent1"/>
                </a:solidFill>
                <a:latin typeface="+mj-lt"/>
                <a:ea typeface="PS TT Commons" panose="02000506040000020004" pitchFamily="2" charset="77"/>
                <a:cs typeface="PS TT Commons" panose="02000506040000020004" pitchFamily="2" charset="77"/>
              </a:defRPr>
            </a:lvl1pPr>
          </a:lstStyle>
          <a:p>
            <a:pPr lvl="0"/>
            <a:r>
              <a:rPr lang="en-US"/>
              <a:t>Title of Pluralsight Course</a:t>
            </a:r>
          </a:p>
        </p:txBody>
      </p:sp>
      <p:sp>
        <p:nvSpPr>
          <p:cNvPr id="5" name="Text Placeholder 18"/>
          <p:cNvSpPr>
            <a:spLocks noGrp="1"/>
          </p:cNvSpPr>
          <p:nvPr>
            <p:ph type="body" sz="quarter" idx="13" hasCustomPrompt="1"/>
          </p:nvPr>
        </p:nvSpPr>
        <p:spPr>
          <a:xfrm>
            <a:off x="6549176" y="5976834"/>
            <a:ext cx="7367450" cy="712346"/>
          </a:xfrm>
          <a:prstGeom prst="rect">
            <a:avLst/>
          </a:prstGeom>
        </p:spPr>
        <p:txBody>
          <a:bodyPr lIns="0" tIns="45720" bIns="91440" anchor="ctr">
            <a:noAutofit/>
          </a:bodyPr>
          <a:lstStyle>
            <a:lvl1pPr>
              <a:defRPr sz="3200" b="1" i="0" spc="0" baseline="0">
                <a:latin typeface="+mn-lt"/>
                <a:ea typeface="PS TT Commons DemiBold" panose="02000506040000020004" pitchFamily="2" charset="77"/>
                <a:cs typeface="PS TT Commons DemiBold" panose="02000506040000020004" pitchFamily="2" charset="77"/>
              </a:defRPr>
            </a:lvl1pPr>
          </a:lstStyle>
          <a:p>
            <a:pPr lvl="0"/>
            <a:r>
              <a:rPr lang="en-US" dirty="0"/>
              <a:t>Author Name</a:t>
            </a:r>
          </a:p>
        </p:txBody>
      </p:sp>
      <p:pic>
        <p:nvPicPr>
          <p:cNvPr id="10" name="Picture 9">
            <a:extLst>
              <a:ext uri="{FF2B5EF4-FFF2-40B4-BE49-F238E27FC236}">
                <a16:creationId xmlns:a16="http://schemas.microsoft.com/office/drawing/2014/main" id="{E54D58D0-A76F-3649-A7D3-401F4584C006}"/>
              </a:ext>
            </a:extLst>
          </p:cNvPr>
          <p:cNvPicPr>
            <a:picLocks noChangeAspect="1"/>
          </p:cNvPicPr>
          <p:nvPr userDrawn="1"/>
        </p:nvPicPr>
        <p:blipFill>
          <a:blip r:embed="rId3"/>
          <a:srcRect/>
          <a:stretch/>
        </p:blipFill>
        <p:spPr>
          <a:xfrm>
            <a:off x="3049220" y="4501861"/>
            <a:ext cx="1959710" cy="1499050"/>
          </a:xfrm>
          <a:prstGeom prst="rect">
            <a:avLst/>
          </a:prstGeom>
        </p:spPr>
      </p:pic>
    </p:spTree>
    <p:extLst>
      <p:ext uri="{BB962C8B-B14F-4D97-AF65-F5344CB8AC3E}">
        <p14:creationId xmlns:p14="http://schemas.microsoft.com/office/powerpoint/2010/main" val="91080865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References-4 Items">
    <p:spTree>
      <p:nvGrpSpPr>
        <p:cNvPr id="1" name=""/>
        <p:cNvGrpSpPr/>
        <p:nvPr/>
      </p:nvGrpSpPr>
      <p:grpSpPr>
        <a:xfrm>
          <a:off x="0" y="0"/>
          <a:ext cx="0" cy="0"/>
          <a:chOff x="0" y="0"/>
          <a:chExt cx="0" cy="0"/>
        </a:xfrm>
      </p:grpSpPr>
      <p:pic>
        <p:nvPicPr>
          <p:cNvPr id="4" name="Picture 3" descr="A picture containing indoor&#10;&#10;Description automatically generated">
            <a:extLst>
              <a:ext uri="{FF2B5EF4-FFF2-40B4-BE49-F238E27FC236}">
                <a16:creationId xmlns:a16="http://schemas.microsoft.com/office/drawing/2014/main" id="{C41201CA-2178-29A3-8B0A-A0A3CB35B998}"/>
              </a:ext>
            </a:extLst>
          </p:cNvPr>
          <p:cNvPicPr>
            <a:picLocks noChangeAspect="1"/>
          </p:cNvPicPr>
          <p:nvPr userDrawn="1"/>
        </p:nvPicPr>
        <p:blipFill rotWithShape="1">
          <a:blip r:embed="rId2">
            <a:alphaModFix amt="70000"/>
          </a:blip>
          <a:srcRect t="-6887" b="6887"/>
          <a:stretch/>
        </p:blipFill>
        <p:spPr>
          <a:xfrm>
            <a:off x="0" y="0"/>
            <a:ext cx="18288000" cy="10287000"/>
          </a:xfrm>
          <a:prstGeom prst="rect">
            <a:avLst/>
          </a:prstGeom>
        </p:spPr>
      </p:pic>
      <p:sp>
        <p:nvSpPr>
          <p:cNvPr id="3" name="Text Placeholder 3"/>
          <p:cNvSpPr>
            <a:spLocks noGrp="1"/>
          </p:cNvSpPr>
          <p:nvPr>
            <p:ph type="body" sz="quarter" idx="15" hasCustomPrompt="1"/>
          </p:nvPr>
        </p:nvSpPr>
        <p:spPr>
          <a:xfrm>
            <a:off x="1527403" y="2155346"/>
            <a:ext cx="15843408" cy="1628056"/>
          </a:xfrm>
          <a:prstGeom prst="rect">
            <a:avLst/>
          </a:prstGeom>
        </p:spPr>
        <p:txBody>
          <a:bodyPr lIns="182880" tIns="0" rIns="182880" bIns="0" anchor="ctr">
            <a:noAutofit/>
          </a:bodyPr>
          <a:lstStyle>
            <a:lvl1pPr marL="0" indent="0" algn="l">
              <a:buNone/>
              <a:defRPr sz="3400" b="0" i="0">
                <a:latin typeface="+mn-lt"/>
                <a:ea typeface="PS TT Commons Light" charset="0"/>
                <a:cs typeface="PS TT Commons Light" charset="0"/>
              </a:defRPr>
            </a:lvl1pPr>
          </a:lstStyle>
          <a:p>
            <a:pPr lvl="0"/>
            <a:r>
              <a:rPr lang="en-US" dirty="0"/>
              <a:t>Add text here</a:t>
            </a:r>
          </a:p>
        </p:txBody>
      </p:sp>
      <p:cxnSp>
        <p:nvCxnSpPr>
          <p:cNvPr id="18" name="Straight Connector 17">
            <a:extLst>
              <a:ext uri="{FF2B5EF4-FFF2-40B4-BE49-F238E27FC236}">
                <a16:creationId xmlns:a16="http://schemas.microsoft.com/office/drawing/2014/main" id="{69EFFE38-51A9-D943-BB1D-901DF3E22EFD}"/>
              </a:ext>
            </a:extLst>
          </p:cNvPr>
          <p:cNvCxnSpPr>
            <a:cxnSpLocks/>
          </p:cNvCxnSpPr>
          <p:nvPr userDrawn="1"/>
        </p:nvCxnSpPr>
        <p:spPr>
          <a:xfrm>
            <a:off x="1090658" y="2148019"/>
            <a:ext cx="0" cy="1642710"/>
          </a:xfrm>
          <a:prstGeom prst="line">
            <a:avLst/>
          </a:prstGeom>
          <a:noFill/>
          <a:ln w="190500" cap="flat" cmpd="sng" algn="ctr">
            <a:solidFill>
              <a:schemeClr val="accent1"/>
            </a:solidFill>
            <a:prstDash val="solid"/>
            <a:headEnd type="none"/>
            <a:tailEnd type="none"/>
          </a:ln>
          <a:effectLst/>
        </p:spPr>
      </p:cxnSp>
      <p:sp>
        <p:nvSpPr>
          <p:cNvPr id="19" name="Title 1">
            <a:extLst>
              <a:ext uri="{FF2B5EF4-FFF2-40B4-BE49-F238E27FC236}">
                <a16:creationId xmlns:a16="http://schemas.microsoft.com/office/drawing/2014/main" id="{25126890-4E36-534D-8C90-F2C59B83AA75}"/>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a:t>Click to Add Title in Title Case</a:t>
            </a:r>
          </a:p>
        </p:txBody>
      </p:sp>
      <p:sp>
        <p:nvSpPr>
          <p:cNvPr id="27" name="Text Placeholder 3">
            <a:extLst>
              <a:ext uri="{FF2B5EF4-FFF2-40B4-BE49-F238E27FC236}">
                <a16:creationId xmlns:a16="http://schemas.microsoft.com/office/drawing/2014/main" id="{5FEDFF1E-59FA-4145-9629-4D1B1D143BE2}"/>
              </a:ext>
            </a:extLst>
          </p:cNvPr>
          <p:cNvSpPr>
            <a:spLocks noGrp="1"/>
          </p:cNvSpPr>
          <p:nvPr>
            <p:ph type="body" sz="quarter" idx="22" hasCustomPrompt="1"/>
          </p:nvPr>
        </p:nvSpPr>
        <p:spPr>
          <a:xfrm>
            <a:off x="1527403" y="4123178"/>
            <a:ext cx="15843408" cy="1628056"/>
          </a:xfrm>
          <a:prstGeom prst="rect">
            <a:avLst/>
          </a:prstGeom>
        </p:spPr>
        <p:txBody>
          <a:bodyPr lIns="182880" tIns="0" rIns="182880" bIns="0" anchor="ctr">
            <a:noAutofit/>
          </a:bodyPr>
          <a:lstStyle>
            <a:lvl1pPr marL="0" indent="0" algn="l">
              <a:buNone/>
              <a:defRPr sz="3400" b="0" i="0">
                <a:latin typeface="+mn-lt"/>
                <a:ea typeface="PS TT Commons Light" charset="0"/>
                <a:cs typeface="PS TT Commons Light" charset="0"/>
              </a:defRPr>
            </a:lvl1pPr>
          </a:lstStyle>
          <a:p>
            <a:pPr lvl="0"/>
            <a:r>
              <a:rPr lang="en-US" dirty="0"/>
              <a:t>Add text here</a:t>
            </a:r>
          </a:p>
        </p:txBody>
      </p:sp>
      <p:cxnSp>
        <p:nvCxnSpPr>
          <p:cNvPr id="28" name="Straight Connector 27">
            <a:extLst>
              <a:ext uri="{FF2B5EF4-FFF2-40B4-BE49-F238E27FC236}">
                <a16:creationId xmlns:a16="http://schemas.microsoft.com/office/drawing/2014/main" id="{C392A208-1ABD-2242-B087-AC3977BF5545}"/>
              </a:ext>
            </a:extLst>
          </p:cNvPr>
          <p:cNvCxnSpPr>
            <a:cxnSpLocks/>
          </p:cNvCxnSpPr>
          <p:nvPr userDrawn="1"/>
        </p:nvCxnSpPr>
        <p:spPr>
          <a:xfrm>
            <a:off x="1090658" y="4115851"/>
            <a:ext cx="0" cy="1642710"/>
          </a:xfrm>
          <a:prstGeom prst="line">
            <a:avLst/>
          </a:prstGeom>
          <a:noFill/>
          <a:ln w="190500" cap="flat" cmpd="sng" algn="ctr">
            <a:solidFill>
              <a:schemeClr val="accent1"/>
            </a:solidFill>
            <a:prstDash val="solid"/>
            <a:headEnd type="none"/>
            <a:tailEnd type="none"/>
          </a:ln>
          <a:effectLst/>
        </p:spPr>
      </p:cxnSp>
      <p:sp>
        <p:nvSpPr>
          <p:cNvPr id="31" name="Text Placeholder 3">
            <a:extLst>
              <a:ext uri="{FF2B5EF4-FFF2-40B4-BE49-F238E27FC236}">
                <a16:creationId xmlns:a16="http://schemas.microsoft.com/office/drawing/2014/main" id="{59445304-E4D9-6E44-BC27-4F61F3BA231A}"/>
              </a:ext>
            </a:extLst>
          </p:cNvPr>
          <p:cNvSpPr>
            <a:spLocks noGrp="1"/>
          </p:cNvSpPr>
          <p:nvPr>
            <p:ph type="body" sz="quarter" idx="23" hasCustomPrompt="1"/>
          </p:nvPr>
        </p:nvSpPr>
        <p:spPr>
          <a:xfrm>
            <a:off x="1527403" y="6091010"/>
            <a:ext cx="15843408" cy="1628056"/>
          </a:xfrm>
          <a:prstGeom prst="rect">
            <a:avLst/>
          </a:prstGeom>
        </p:spPr>
        <p:txBody>
          <a:bodyPr lIns="182880" tIns="0" rIns="182880" bIns="0" anchor="ctr">
            <a:noAutofit/>
          </a:bodyPr>
          <a:lstStyle>
            <a:lvl1pPr marL="0" indent="0" algn="l">
              <a:buNone/>
              <a:defRPr sz="3400" b="0" i="0">
                <a:latin typeface="+mn-lt"/>
                <a:ea typeface="PS TT Commons Light" charset="0"/>
                <a:cs typeface="PS TT Commons Light" charset="0"/>
              </a:defRPr>
            </a:lvl1pPr>
          </a:lstStyle>
          <a:p>
            <a:pPr lvl="0"/>
            <a:r>
              <a:rPr lang="en-US" dirty="0"/>
              <a:t>Add text here</a:t>
            </a:r>
          </a:p>
        </p:txBody>
      </p:sp>
      <p:cxnSp>
        <p:nvCxnSpPr>
          <p:cNvPr id="32" name="Straight Connector 31">
            <a:extLst>
              <a:ext uri="{FF2B5EF4-FFF2-40B4-BE49-F238E27FC236}">
                <a16:creationId xmlns:a16="http://schemas.microsoft.com/office/drawing/2014/main" id="{04C662FF-CC86-6E44-82E0-7E03654E3744}"/>
              </a:ext>
            </a:extLst>
          </p:cNvPr>
          <p:cNvCxnSpPr>
            <a:cxnSpLocks/>
          </p:cNvCxnSpPr>
          <p:nvPr userDrawn="1"/>
        </p:nvCxnSpPr>
        <p:spPr>
          <a:xfrm>
            <a:off x="1090658" y="6083683"/>
            <a:ext cx="0" cy="1642710"/>
          </a:xfrm>
          <a:prstGeom prst="line">
            <a:avLst/>
          </a:prstGeom>
          <a:noFill/>
          <a:ln w="190500" cap="flat" cmpd="sng" algn="ctr">
            <a:solidFill>
              <a:schemeClr val="accent1"/>
            </a:solidFill>
            <a:prstDash val="solid"/>
            <a:headEnd type="none"/>
            <a:tailEnd type="none"/>
          </a:ln>
          <a:effectLst/>
        </p:spPr>
      </p:cxnSp>
      <p:sp>
        <p:nvSpPr>
          <p:cNvPr id="35" name="Text Placeholder 3">
            <a:extLst>
              <a:ext uri="{FF2B5EF4-FFF2-40B4-BE49-F238E27FC236}">
                <a16:creationId xmlns:a16="http://schemas.microsoft.com/office/drawing/2014/main" id="{5D2F3088-CDCC-F542-9398-F97AC100AE23}"/>
              </a:ext>
            </a:extLst>
          </p:cNvPr>
          <p:cNvSpPr>
            <a:spLocks noGrp="1"/>
          </p:cNvSpPr>
          <p:nvPr>
            <p:ph type="body" sz="quarter" idx="24" hasCustomPrompt="1"/>
          </p:nvPr>
        </p:nvSpPr>
        <p:spPr>
          <a:xfrm>
            <a:off x="1527403" y="8058841"/>
            <a:ext cx="15843408" cy="1628056"/>
          </a:xfrm>
          <a:prstGeom prst="rect">
            <a:avLst/>
          </a:prstGeom>
        </p:spPr>
        <p:txBody>
          <a:bodyPr lIns="182880" tIns="0" rIns="182880" bIns="0" anchor="ctr">
            <a:noAutofit/>
          </a:bodyPr>
          <a:lstStyle>
            <a:lvl1pPr marL="0" indent="0" algn="l">
              <a:buNone/>
              <a:defRPr sz="3400" b="0" i="0">
                <a:latin typeface="+mn-lt"/>
                <a:ea typeface="PS TT Commons Light" charset="0"/>
                <a:cs typeface="PS TT Commons Light" charset="0"/>
              </a:defRPr>
            </a:lvl1pPr>
          </a:lstStyle>
          <a:p>
            <a:pPr lvl="0"/>
            <a:r>
              <a:rPr lang="en-US" dirty="0"/>
              <a:t>Add text here</a:t>
            </a:r>
          </a:p>
        </p:txBody>
      </p:sp>
      <p:cxnSp>
        <p:nvCxnSpPr>
          <p:cNvPr id="36" name="Straight Connector 35">
            <a:extLst>
              <a:ext uri="{FF2B5EF4-FFF2-40B4-BE49-F238E27FC236}">
                <a16:creationId xmlns:a16="http://schemas.microsoft.com/office/drawing/2014/main" id="{9A8D254F-B733-F841-B184-2D271C5DAA9C}"/>
              </a:ext>
            </a:extLst>
          </p:cNvPr>
          <p:cNvCxnSpPr>
            <a:cxnSpLocks/>
          </p:cNvCxnSpPr>
          <p:nvPr userDrawn="1"/>
        </p:nvCxnSpPr>
        <p:spPr>
          <a:xfrm>
            <a:off x="1090658" y="8051514"/>
            <a:ext cx="0" cy="1642710"/>
          </a:xfrm>
          <a:prstGeom prst="line">
            <a:avLst/>
          </a:prstGeom>
          <a:noFill/>
          <a:ln w="190500" cap="flat" cmpd="sng" algn="ctr">
            <a:solidFill>
              <a:schemeClr val="accent1"/>
            </a:solidFill>
            <a:prstDash val="solid"/>
            <a:headEnd type="none"/>
            <a:tailEnd type="none"/>
          </a:ln>
          <a:effectLst/>
        </p:spPr>
      </p:cxnSp>
    </p:spTree>
    <p:extLst>
      <p:ext uri="{BB962C8B-B14F-4D97-AF65-F5344CB8AC3E}">
        <p14:creationId xmlns:p14="http://schemas.microsoft.com/office/powerpoint/2010/main" val="395027977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References-3 Items">
    <p:spTree>
      <p:nvGrpSpPr>
        <p:cNvPr id="1" name=""/>
        <p:cNvGrpSpPr/>
        <p:nvPr/>
      </p:nvGrpSpPr>
      <p:grpSpPr>
        <a:xfrm>
          <a:off x="0" y="0"/>
          <a:ext cx="0" cy="0"/>
          <a:chOff x="0" y="0"/>
          <a:chExt cx="0" cy="0"/>
        </a:xfrm>
      </p:grpSpPr>
      <p:pic>
        <p:nvPicPr>
          <p:cNvPr id="4" name="Picture 3" descr="A picture containing indoor&#10;&#10;Description automatically generated">
            <a:extLst>
              <a:ext uri="{FF2B5EF4-FFF2-40B4-BE49-F238E27FC236}">
                <a16:creationId xmlns:a16="http://schemas.microsoft.com/office/drawing/2014/main" id="{B3502550-511B-F224-1F2A-82120F57FC6D}"/>
              </a:ext>
            </a:extLst>
          </p:cNvPr>
          <p:cNvPicPr>
            <a:picLocks noChangeAspect="1"/>
          </p:cNvPicPr>
          <p:nvPr userDrawn="1"/>
        </p:nvPicPr>
        <p:blipFill rotWithShape="1">
          <a:blip r:embed="rId2">
            <a:alphaModFix amt="70000"/>
          </a:blip>
          <a:srcRect t="-6887" b="6887"/>
          <a:stretch/>
        </p:blipFill>
        <p:spPr>
          <a:xfrm>
            <a:off x="0" y="0"/>
            <a:ext cx="18288000" cy="10287000"/>
          </a:xfrm>
          <a:prstGeom prst="rect">
            <a:avLst/>
          </a:prstGeom>
        </p:spPr>
      </p:pic>
      <p:sp>
        <p:nvSpPr>
          <p:cNvPr id="3" name="Text Placeholder 3"/>
          <p:cNvSpPr>
            <a:spLocks noGrp="1"/>
          </p:cNvSpPr>
          <p:nvPr>
            <p:ph type="body" sz="quarter" idx="15" hasCustomPrompt="1"/>
          </p:nvPr>
        </p:nvSpPr>
        <p:spPr>
          <a:xfrm>
            <a:off x="1527403" y="3053704"/>
            <a:ext cx="15843408" cy="1628056"/>
          </a:xfrm>
          <a:prstGeom prst="rect">
            <a:avLst/>
          </a:prstGeom>
        </p:spPr>
        <p:txBody>
          <a:bodyPr lIns="182880" tIns="0" rIns="182880" bIns="0" anchor="ctr">
            <a:noAutofit/>
          </a:bodyPr>
          <a:lstStyle>
            <a:lvl1pPr marL="0" indent="0" algn="l">
              <a:buNone/>
              <a:defRPr sz="3400" b="0" i="0">
                <a:latin typeface="+mn-lt"/>
                <a:ea typeface="PS TT Commons Light" charset="0"/>
                <a:cs typeface="PS TT Commons Light" charset="0"/>
              </a:defRPr>
            </a:lvl1pPr>
          </a:lstStyle>
          <a:p>
            <a:pPr lvl="0"/>
            <a:r>
              <a:rPr lang="en-US" dirty="0"/>
              <a:t>Add text here</a:t>
            </a:r>
          </a:p>
        </p:txBody>
      </p:sp>
      <p:cxnSp>
        <p:nvCxnSpPr>
          <p:cNvPr id="18" name="Straight Connector 17">
            <a:extLst>
              <a:ext uri="{FF2B5EF4-FFF2-40B4-BE49-F238E27FC236}">
                <a16:creationId xmlns:a16="http://schemas.microsoft.com/office/drawing/2014/main" id="{69EFFE38-51A9-D943-BB1D-901DF3E22EFD}"/>
              </a:ext>
            </a:extLst>
          </p:cNvPr>
          <p:cNvCxnSpPr>
            <a:cxnSpLocks/>
          </p:cNvCxnSpPr>
          <p:nvPr userDrawn="1"/>
        </p:nvCxnSpPr>
        <p:spPr>
          <a:xfrm>
            <a:off x="1090658" y="3046377"/>
            <a:ext cx="0" cy="1642710"/>
          </a:xfrm>
          <a:prstGeom prst="line">
            <a:avLst/>
          </a:prstGeom>
          <a:noFill/>
          <a:ln w="190500" cap="flat" cmpd="sng" algn="ctr">
            <a:solidFill>
              <a:schemeClr val="accent1"/>
            </a:solidFill>
            <a:prstDash val="solid"/>
            <a:headEnd type="none"/>
            <a:tailEnd type="none"/>
          </a:ln>
          <a:effectLst/>
        </p:spPr>
      </p:cxnSp>
      <p:sp>
        <p:nvSpPr>
          <p:cNvPr id="19" name="Title 1">
            <a:extLst>
              <a:ext uri="{FF2B5EF4-FFF2-40B4-BE49-F238E27FC236}">
                <a16:creationId xmlns:a16="http://schemas.microsoft.com/office/drawing/2014/main" id="{25126890-4E36-534D-8C90-F2C59B83AA75}"/>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a:t>Click to Add Title in Title Case</a:t>
            </a:r>
          </a:p>
        </p:txBody>
      </p:sp>
      <p:sp>
        <p:nvSpPr>
          <p:cNvPr id="27" name="Text Placeholder 3">
            <a:extLst>
              <a:ext uri="{FF2B5EF4-FFF2-40B4-BE49-F238E27FC236}">
                <a16:creationId xmlns:a16="http://schemas.microsoft.com/office/drawing/2014/main" id="{5FEDFF1E-59FA-4145-9629-4D1B1D143BE2}"/>
              </a:ext>
            </a:extLst>
          </p:cNvPr>
          <p:cNvSpPr>
            <a:spLocks noGrp="1"/>
          </p:cNvSpPr>
          <p:nvPr>
            <p:ph type="body" sz="quarter" idx="22" hasCustomPrompt="1"/>
          </p:nvPr>
        </p:nvSpPr>
        <p:spPr>
          <a:xfrm>
            <a:off x="1527403" y="5021536"/>
            <a:ext cx="15843408" cy="1628056"/>
          </a:xfrm>
          <a:prstGeom prst="rect">
            <a:avLst/>
          </a:prstGeom>
        </p:spPr>
        <p:txBody>
          <a:bodyPr lIns="182880" tIns="0" rIns="182880" bIns="0" anchor="ctr">
            <a:noAutofit/>
          </a:bodyPr>
          <a:lstStyle>
            <a:lvl1pPr marL="0" indent="0" algn="l">
              <a:buNone/>
              <a:defRPr sz="3400" b="0" i="0">
                <a:latin typeface="+mn-lt"/>
                <a:ea typeface="PS TT Commons Light" charset="0"/>
                <a:cs typeface="PS TT Commons Light" charset="0"/>
              </a:defRPr>
            </a:lvl1pPr>
          </a:lstStyle>
          <a:p>
            <a:pPr lvl="0"/>
            <a:r>
              <a:rPr lang="en-US" dirty="0"/>
              <a:t>Add text here</a:t>
            </a:r>
          </a:p>
        </p:txBody>
      </p:sp>
      <p:cxnSp>
        <p:nvCxnSpPr>
          <p:cNvPr id="28" name="Straight Connector 27">
            <a:extLst>
              <a:ext uri="{FF2B5EF4-FFF2-40B4-BE49-F238E27FC236}">
                <a16:creationId xmlns:a16="http://schemas.microsoft.com/office/drawing/2014/main" id="{C392A208-1ABD-2242-B087-AC3977BF5545}"/>
              </a:ext>
            </a:extLst>
          </p:cNvPr>
          <p:cNvCxnSpPr>
            <a:cxnSpLocks/>
          </p:cNvCxnSpPr>
          <p:nvPr userDrawn="1"/>
        </p:nvCxnSpPr>
        <p:spPr>
          <a:xfrm>
            <a:off x="1090658" y="5014209"/>
            <a:ext cx="0" cy="1642710"/>
          </a:xfrm>
          <a:prstGeom prst="line">
            <a:avLst/>
          </a:prstGeom>
          <a:noFill/>
          <a:ln w="190500" cap="flat" cmpd="sng" algn="ctr">
            <a:solidFill>
              <a:schemeClr val="accent1"/>
            </a:solidFill>
            <a:prstDash val="solid"/>
            <a:headEnd type="none"/>
            <a:tailEnd type="none"/>
          </a:ln>
          <a:effectLst/>
        </p:spPr>
      </p:cxnSp>
      <p:sp>
        <p:nvSpPr>
          <p:cNvPr id="31" name="Text Placeholder 3">
            <a:extLst>
              <a:ext uri="{FF2B5EF4-FFF2-40B4-BE49-F238E27FC236}">
                <a16:creationId xmlns:a16="http://schemas.microsoft.com/office/drawing/2014/main" id="{59445304-E4D9-6E44-BC27-4F61F3BA231A}"/>
              </a:ext>
            </a:extLst>
          </p:cNvPr>
          <p:cNvSpPr>
            <a:spLocks noGrp="1"/>
          </p:cNvSpPr>
          <p:nvPr>
            <p:ph type="body" sz="quarter" idx="23" hasCustomPrompt="1"/>
          </p:nvPr>
        </p:nvSpPr>
        <p:spPr>
          <a:xfrm>
            <a:off x="1527403" y="6989368"/>
            <a:ext cx="15843408" cy="1628056"/>
          </a:xfrm>
          <a:prstGeom prst="rect">
            <a:avLst/>
          </a:prstGeom>
        </p:spPr>
        <p:txBody>
          <a:bodyPr lIns="182880" tIns="0" rIns="182880" bIns="0" anchor="ctr">
            <a:noAutofit/>
          </a:bodyPr>
          <a:lstStyle>
            <a:lvl1pPr marL="0" indent="0" algn="l">
              <a:buNone/>
              <a:defRPr sz="3400" b="0" i="0">
                <a:latin typeface="+mn-lt"/>
                <a:ea typeface="PS TT Commons Light" charset="0"/>
                <a:cs typeface="PS TT Commons Light" charset="0"/>
              </a:defRPr>
            </a:lvl1pPr>
          </a:lstStyle>
          <a:p>
            <a:pPr lvl="0"/>
            <a:r>
              <a:rPr lang="en-US" dirty="0"/>
              <a:t>Add text here</a:t>
            </a:r>
          </a:p>
        </p:txBody>
      </p:sp>
      <p:cxnSp>
        <p:nvCxnSpPr>
          <p:cNvPr id="32" name="Straight Connector 31">
            <a:extLst>
              <a:ext uri="{FF2B5EF4-FFF2-40B4-BE49-F238E27FC236}">
                <a16:creationId xmlns:a16="http://schemas.microsoft.com/office/drawing/2014/main" id="{04C662FF-CC86-6E44-82E0-7E03654E3744}"/>
              </a:ext>
            </a:extLst>
          </p:cNvPr>
          <p:cNvCxnSpPr>
            <a:cxnSpLocks/>
          </p:cNvCxnSpPr>
          <p:nvPr userDrawn="1"/>
        </p:nvCxnSpPr>
        <p:spPr>
          <a:xfrm>
            <a:off x="1090658" y="6982041"/>
            <a:ext cx="0" cy="1642710"/>
          </a:xfrm>
          <a:prstGeom prst="line">
            <a:avLst/>
          </a:prstGeom>
          <a:noFill/>
          <a:ln w="190500" cap="flat" cmpd="sng" algn="ctr">
            <a:solidFill>
              <a:schemeClr val="accent1"/>
            </a:solidFill>
            <a:prstDash val="solid"/>
            <a:headEnd type="none"/>
            <a:tailEnd type="none"/>
          </a:ln>
          <a:effectLst/>
        </p:spPr>
      </p:cxnSp>
    </p:spTree>
    <p:extLst>
      <p:ext uri="{BB962C8B-B14F-4D97-AF65-F5344CB8AC3E}">
        <p14:creationId xmlns:p14="http://schemas.microsoft.com/office/powerpoint/2010/main" val="245873243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References-2 Items">
    <p:spTree>
      <p:nvGrpSpPr>
        <p:cNvPr id="1" name=""/>
        <p:cNvGrpSpPr/>
        <p:nvPr/>
      </p:nvGrpSpPr>
      <p:grpSpPr>
        <a:xfrm>
          <a:off x="0" y="0"/>
          <a:ext cx="0" cy="0"/>
          <a:chOff x="0" y="0"/>
          <a:chExt cx="0" cy="0"/>
        </a:xfrm>
      </p:grpSpPr>
      <p:pic>
        <p:nvPicPr>
          <p:cNvPr id="4" name="Picture 3" descr="A picture containing indoor&#10;&#10;Description automatically generated">
            <a:extLst>
              <a:ext uri="{FF2B5EF4-FFF2-40B4-BE49-F238E27FC236}">
                <a16:creationId xmlns:a16="http://schemas.microsoft.com/office/drawing/2014/main" id="{DD6FDFA4-EE07-7E1C-5D67-A6C41FBFD308}"/>
              </a:ext>
            </a:extLst>
          </p:cNvPr>
          <p:cNvPicPr>
            <a:picLocks noChangeAspect="1"/>
          </p:cNvPicPr>
          <p:nvPr userDrawn="1"/>
        </p:nvPicPr>
        <p:blipFill rotWithShape="1">
          <a:blip r:embed="rId2">
            <a:alphaModFix amt="70000"/>
          </a:blip>
          <a:srcRect t="-6887" b="6887"/>
          <a:stretch/>
        </p:blipFill>
        <p:spPr>
          <a:xfrm>
            <a:off x="0" y="0"/>
            <a:ext cx="18288000" cy="10287000"/>
          </a:xfrm>
          <a:prstGeom prst="rect">
            <a:avLst/>
          </a:prstGeom>
        </p:spPr>
      </p:pic>
      <p:sp>
        <p:nvSpPr>
          <p:cNvPr id="3" name="Text Placeholder 3"/>
          <p:cNvSpPr>
            <a:spLocks noGrp="1"/>
          </p:cNvSpPr>
          <p:nvPr>
            <p:ph type="body" sz="quarter" idx="15" hasCustomPrompt="1"/>
          </p:nvPr>
        </p:nvSpPr>
        <p:spPr>
          <a:xfrm>
            <a:off x="1527403" y="3936020"/>
            <a:ext cx="15843408" cy="1628056"/>
          </a:xfrm>
          <a:prstGeom prst="rect">
            <a:avLst/>
          </a:prstGeom>
        </p:spPr>
        <p:txBody>
          <a:bodyPr lIns="182880" tIns="0" rIns="182880" bIns="0" anchor="ctr">
            <a:noAutofit/>
          </a:bodyPr>
          <a:lstStyle>
            <a:lvl1pPr marL="0" indent="0" algn="l">
              <a:buNone/>
              <a:defRPr sz="3400" b="0" i="0">
                <a:latin typeface="+mn-lt"/>
                <a:ea typeface="PS TT Commons Light" charset="0"/>
                <a:cs typeface="PS TT Commons Light" charset="0"/>
              </a:defRPr>
            </a:lvl1pPr>
          </a:lstStyle>
          <a:p>
            <a:pPr lvl="0"/>
            <a:r>
              <a:rPr lang="en-US" dirty="0"/>
              <a:t>Add text here</a:t>
            </a:r>
          </a:p>
        </p:txBody>
      </p:sp>
      <p:cxnSp>
        <p:nvCxnSpPr>
          <p:cNvPr id="18" name="Straight Connector 17">
            <a:extLst>
              <a:ext uri="{FF2B5EF4-FFF2-40B4-BE49-F238E27FC236}">
                <a16:creationId xmlns:a16="http://schemas.microsoft.com/office/drawing/2014/main" id="{69EFFE38-51A9-D943-BB1D-901DF3E22EFD}"/>
              </a:ext>
            </a:extLst>
          </p:cNvPr>
          <p:cNvCxnSpPr>
            <a:cxnSpLocks/>
          </p:cNvCxnSpPr>
          <p:nvPr userDrawn="1"/>
        </p:nvCxnSpPr>
        <p:spPr>
          <a:xfrm>
            <a:off x="1090658" y="3928693"/>
            <a:ext cx="0" cy="1642710"/>
          </a:xfrm>
          <a:prstGeom prst="line">
            <a:avLst/>
          </a:prstGeom>
          <a:noFill/>
          <a:ln w="190500" cap="flat" cmpd="sng" algn="ctr">
            <a:solidFill>
              <a:schemeClr val="accent1"/>
            </a:solidFill>
            <a:prstDash val="solid"/>
            <a:headEnd type="none"/>
            <a:tailEnd type="none"/>
          </a:ln>
          <a:effectLst/>
        </p:spPr>
      </p:cxnSp>
      <p:sp>
        <p:nvSpPr>
          <p:cNvPr id="19" name="Title 1">
            <a:extLst>
              <a:ext uri="{FF2B5EF4-FFF2-40B4-BE49-F238E27FC236}">
                <a16:creationId xmlns:a16="http://schemas.microsoft.com/office/drawing/2014/main" id="{25126890-4E36-534D-8C90-F2C59B83AA75}"/>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a:t>Click to Add Title in Title Case</a:t>
            </a:r>
          </a:p>
        </p:txBody>
      </p:sp>
      <p:sp>
        <p:nvSpPr>
          <p:cNvPr id="27" name="Text Placeholder 3">
            <a:extLst>
              <a:ext uri="{FF2B5EF4-FFF2-40B4-BE49-F238E27FC236}">
                <a16:creationId xmlns:a16="http://schemas.microsoft.com/office/drawing/2014/main" id="{5FEDFF1E-59FA-4145-9629-4D1B1D143BE2}"/>
              </a:ext>
            </a:extLst>
          </p:cNvPr>
          <p:cNvSpPr>
            <a:spLocks noGrp="1"/>
          </p:cNvSpPr>
          <p:nvPr>
            <p:ph type="body" sz="quarter" idx="22" hasCustomPrompt="1"/>
          </p:nvPr>
        </p:nvSpPr>
        <p:spPr>
          <a:xfrm>
            <a:off x="1527403" y="5903852"/>
            <a:ext cx="15843408" cy="1628056"/>
          </a:xfrm>
          <a:prstGeom prst="rect">
            <a:avLst/>
          </a:prstGeom>
        </p:spPr>
        <p:txBody>
          <a:bodyPr lIns="182880" tIns="0" rIns="182880" bIns="0" anchor="ctr">
            <a:noAutofit/>
          </a:bodyPr>
          <a:lstStyle>
            <a:lvl1pPr marL="0" indent="0" algn="l">
              <a:buNone/>
              <a:defRPr sz="3400" b="0" i="0">
                <a:latin typeface="+mn-lt"/>
                <a:ea typeface="PS TT Commons Light" charset="0"/>
                <a:cs typeface="PS TT Commons Light" charset="0"/>
              </a:defRPr>
            </a:lvl1pPr>
          </a:lstStyle>
          <a:p>
            <a:pPr lvl="0"/>
            <a:r>
              <a:rPr lang="en-US" dirty="0"/>
              <a:t>Add text here</a:t>
            </a:r>
          </a:p>
        </p:txBody>
      </p:sp>
      <p:cxnSp>
        <p:nvCxnSpPr>
          <p:cNvPr id="28" name="Straight Connector 27">
            <a:extLst>
              <a:ext uri="{FF2B5EF4-FFF2-40B4-BE49-F238E27FC236}">
                <a16:creationId xmlns:a16="http://schemas.microsoft.com/office/drawing/2014/main" id="{C392A208-1ABD-2242-B087-AC3977BF5545}"/>
              </a:ext>
            </a:extLst>
          </p:cNvPr>
          <p:cNvCxnSpPr>
            <a:cxnSpLocks/>
          </p:cNvCxnSpPr>
          <p:nvPr userDrawn="1"/>
        </p:nvCxnSpPr>
        <p:spPr>
          <a:xfrm>
            <a:off x="1090658" y="5896525"/>
            <a:ext cx="0" cy="1642710"/>
          </a:xfrm>
          <a:prstGeom prst="line">
            <a:avLst/>
          </a:prstGeom>
          <a:noFill/>
          <a:ln w="190500" cap="flat" cmpd="sng" algn="ctr">
            <a:solidFill>
              <a:schemeClr val="accent1"/>
            </a:solidFill>
            <a:prstDash val="solid"/>
            <a:headEnd type="none"/>
            <a:tailEnd type="none"/>
          </a:ln>
          <a:effectLst/>
        </p:spPr>
      </p:cxnSp>
    </p:spTree>
    <p:extLst>
      <p:ext uri="{BB962C8B-B14F-4D97-AF65-F5344CB8AC3E}">
        <p14:creationId xmlns:p14="http://schemas.microsoft.com/office/powerpoint/2010/main" val="30524190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435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mo">
    <p:spTree>
      <p:nvGrpSpPr>
        <p:cNvPr id="1" name=""/>
        <p:cNvGrpSpPr/>
        <p:nvPr/>
      </p:nvGrpSpPr>
      <p:grpSpPr>
        <a:xfrm>
          <a:off x="0" y="0"/>
          <a:ext cx="0" cy="0"/>
          <a:chOff x="0" y="0"/>
          <a:chExt cx="0" cy="0"/>
        </a:xfrm>
      </p:grpSpPr>
      <p:pic>
        <p:nvPicPr>
          <p:cNvPr id="29" name="Picture 28" descr="Background pattern&#10;&#10;Description automatically generated">
            <a:extLst>
              <a:ext uri="{FF2B5EF4-FFF2-40B4-BE49-F238E27FC236}">
                <a16:creationId xmlns:a16="http://schemas.microsoft.com/office/drawing/2014/main" id="{3C41E128-DD3A-2BB4-83C2-840E62A70316}"/>
              </a:ext>
            </a:extLst>
          </p:cNvPr>
          <p:cNvPicPr>
            <a:picLocks noChangeAspect="1"/>
          </p:cNvPicPr>
          <p:nvPr userDrawn="1"/>
        </p:nvPicPr>
        <p:blipFill>
          <a:blip r:embed="rId2"/>
          <a:stretch>
            <a:fillRect/>
          </a:stretch>
        </p:blipFill>
        <p:spPr>
          <a:xfrm>
            <a:off x="0" y="0"/>
            <a:ext cx="6991350" cy="10287000"/>
          </a:xfrm>
          <a:prstGeom prst="rect">
            <a:avLst/>
          </a:prstGeom>
        </p:spPr>
      </p:pic>
      <p:pic>
        <p:nvPicPr>
          <p:cNvPr id="4" name="Picture 3">
            <a:extLst>
              <a:ext uri="{FF2B5EF4-FFF2-40B4-BE49-F238E27FC236}">
                <a16:creationId xmlns:a16="http://schemas.microsoft.com/office/drawing/2014/main" id="{B8BFDA1F-3277-105A-3945-8BC2E627B662}"/>
              </a:ext>
            </a:extLst>
          </p:cNvPr>
          <p:cNvPicPr>
            <a:picLocks noChangeAspect="1"/>
          </p:cNvPicPr>
          <p:nvPr userDrawn="1"/>
        </p:nvPicPr>
        <p:blipFill>
          <a:blip r:embed="rId3"/>
          <a:srcRect/>
          <a:stretch/>
        </p:blipFill>
        <p:spPr>
          <a:xfrm>
            <a:off x="0" y="0"/>
            <a:ext cx="6991350" cy="10287000"/>
          </a:xfrm>
          <a:prstGeom prst="rect">
            <a:avLst/>
          </a:prstGeom>
        </p:spPr>
      </p:pic>
      <p:pic>
        <p:nvPicPr>
          <p:cNvPr id="5" name="Picture 4" descr="Background pattern&#10;&#10;Description automatically generated with low confidence">
            <a:extLst>
              <a:ext uri="{FF2B5EF4-FFF2-40B4-BE49-F238E27FC236}">
                <a16:creationId xmlns:a16="http://schemas.microsoft.com/office/drawing/2014/main" id="{374AC49A-B78E-9077-8FB8-8FB0A9F99BD7}"/>
              </a:ext>
            </a:extLst>
          </p:cNvPr>
          <p:cNvPicPr>
            <a:picLocks noChangeAspect="1"/>
          </p:cNvPicPr>
          <p:nvPr userDrawn="1"/>
        </p:nvPicPr>
        <p:blipFill>
          <a:blip r:embed="rId4">
            <a:alphaModFix amt="50000"/>
          </a:blip>
          <a:stretch>
            <a:fillRect/>
          </a:stretch>
        </p:blipFill>
        <p:spPr>
          <a:xfrm>
            <a:off x="-1" y="0"/>
            <a:ext cx="0" cy="0"/>
          </a:xfrm>
          <a:prstGeom prst="rect">
            <a:avLst/>
          </a:prstGeom>
        </p:spPr>
      </p:pic>
      <p:sp>
        <p:nvSpPr>
          <p:cNvPr id="15" name="Text Placeholder 2"/>
          <p:cNvSpPr>
            <a:spLocks noGrp="1"/>
          </p:cNvSpPr>
          <p:nvPr>
            <p:ph type="body" sz="quarter" idx="14" hasCustomPrompt="1"/>
          </p:nvPr>
        </p:nvSpPr>
        <p:spPr>
          <a:xfrm>
            <a:off x="7772400" y="813816"/>
            <a:ext cx="9692640" cy="8668512"/>
          </a:xfrm>
        </p:spPr>
        <p:txBody>
          <a:bodyPr anchor="ctr"/>
          <a:lstStyle>
            <a:lvl1pPr>
              <a:defRPr sz="3600">
                <a:solidFill>
                  <a:schemeClr val="accent1"/>
                </a:solidFill>
              </a:defRPr>
            </a:lvl1pPr>
            <a:lvl2pPr>
              <a:defRPr sz="3600" b="0" i="0">
                <a:solidFill>
                  <a:schemeClr val="accent1"/>
                </a:solidFill>
                <a:latin typeface="PS TT Commons" charset="0"/>
                <a:ea typeface="PS TT Commons" charset="0"/>
                <a:cs typeface="PS TT Commons" charset="0"/>
              </a:defRPr>
            </a:lvl2pPr>
            <a:lvl3pPr>
              <a:defRPr sz="3600" b="0" i="0">
                <a:solidFill>
                  <a:schemeClr val="accent1"/>
                </a:solidFill>
                <a:latin typeface="PS TT Commons" charset="0"/>
                <a:ea typeface="PS TT Commons" charset="0"/>
                <a:cs typeface="PS TT Commons" charset="0"/>
              </a:defRPr>
            </a:lvl3pPr>
            <a:lvl4pPr>
              <a:defRPr sz="3600" b="0" i="0">
                <a:solidFill>
                  <a:schemeClr val="accent1"/>
                </a:solidFill>
                <a:latin typeface="PS TT Commons" charset="0"/>
                <a:ea typeface="PS TT Commons" charset="0"/>
                <a:cs typeface="PS TT Commons" charset="0"/>
              </a:defRPr>
            </a:lvl4pPr>
          </a:lstStyle>
          <a:p>
            <a:pPr lvl="0"/>
            <a:r>
              <a:rPr lang="en-US"/>
              <a:t>Click to add text</a:t>
            </a:r>
          </a:p>
          <a:p>
            <a:pPr lvl="0"/>
            <a:r>
              <a:rPr lang="en-US"/>
              <a:t>Click to add text</a:t>
            </a:r>
          </a:p>
          <a:p>
            <a:pPr lvl="1"/>
            <a:r>
              <a:rPr lang="en-US"/>
              <a:t>Second level</a:t>
            </a:r>
          </a:p>
          <a:p>
            <a:pPr lvl="2"/>
            <a:r>
              <a:rPr lang="en-US"/>
              <a:t>Third level</a:t>
            </a:r>
          </a:p>
          <a:p>
            <a:pPr lvl="3"/>
            <a:r>
              <a:rPr lang="en-US"/>
              <a:t>Fourth level</a:t>
            </a:r>
          </a:p>
        </p:txBody>
      </p:sp>
      <p:sp>
        <p:nvSpPr>
          <p:cNvPr id="2" name="TextBox 1"/>
          <p:cNvSpPr txBox="1"/>
          <p:nvPr userDrawn="1"/>
        </p:nvSpPr>
        <p:spPr>
          <a:xfrm>
            <a:off x="12307824" y="6583680"/>
            <a:ext cx="914400" cy="914400"/>
          </a:xfrm>
          <a:prstGeom prst="rect">
            <a:avLst/>
          </a:prstGeom>
        </p:spPr>
        <p:txBody>
          <a:bodyPr vert="horz" wrap="none" lIns="0" tIns="32970" rIns="65939" bIns="32970" rtlCol="0" anchor="b" anchorCtr="0">
            <a:noAutofit/>
          </a:bodyPr>
          <a:lstStyle/>
          <a:p>
            <a:pPr marL="0" marR="0" indent="0" algn="l" defTabSz="439502" rtl="0" eaLnBrk="1" fontAlgn="auto" latinLnBrk="0" hangingPunct="1">
              <a:lnSpc>
                <a:spcPct val="85000"/>
              </a:lnSpc>
              <a:spcBef>
                <a:spcPct val="0"/>
              </a:spcBef>
              <a:spcAft>
                <a:spcPts val="0"/>
              </a:spcAft>
              <a:buClrTx/>
              <a:buSzTx/>
              <a:buFontTx/>
              <a:buNone/>
              <a:tabLst/>
            </a:pPr>
            <a:endParaRPr kumimoji="0" lang="en-US" sz="3525" b="0" i="0" u="none" strike="noStrike" kern="1200" cap="none" spc="0" normalizeH="0" baseline="0" noProof="0" dirty="0">
              <a:ln>
                <a:noFill/>
              </a:ln>
              <a:solidFill>
                <a:srgbClr val="E5E5E5">
                  <a:lumMod val="10000"/>
                </a:srgbClr>
              </a:solidFill>
              <a:effectLst/>
              <a:uLnTx/>
              <a:uFillTx/>
              <a:latin typeface="PS TT Commons" charset="0"/>
              <a:ea typeface="PS TT Commons" charset="0"/>
              <a:cs typeface="PS TT Commons" charset="0"/>
            </a:endParaRPr>
          </a:p>
        </p:txBody>
      </p:sp>
      <p:pic>
        <p:nvPicPr>
          <p:cNvPr id="27" name="Picture 26" descr="Graphical user interface, application, icon&#10;&#10;Description automatically generated">
            <a:extLst>
              <a:ext uri="{FF2B5EF4-FFF2-40B4-BE49-F238E27FC236}">
                <a16:creationId xmlns:a16="http://schemas.microsoft.com/office/drawing/2014/main" id="{DD4F026E-793A-71E0-8E67-BD61256CB798}"/>
              </a:ext>
            </a:extLst>
          </p:cNvPr>
          <p:cNvPicPr>
            <a:picLocks noChangeAspect="1"/>
          </p:cNvPicPr>
          <p:nvPr userDrawn="1"/>
        </p:nvPicPr>
        <p:blipFill>
          <a:blip r:embed="rId5"/>
          <a:stretch>
            <a:fillRect/>
          </a:stretch>
        </p:blipFill>
        <p:spPr>
          <a:xfrm>
            <a:off x="0" y="0"/>
            <a:ext cx="6991350" cy="10287000"/>
          </a:xfrm>
          <a:prstGeom prst="rect">
            <a:avLst/>
          </a:prstGeom>
        </p:spPr>
      </p:pic>
      <p:sp>
        <p:nvSpPr>
          <p:cNvPr id="9" name="Text Placeholder 9">
            <a:extLst>
              <a:ext uri="{FF2B5EF4-FFF2-40B4-BE49-F238E27FC236}">
                <a16:creationId xmlns:a16="http://schemas.microsoft.com/office/drawing/2014/main" id="{5E4A34A8-C3E4-D14C-901F-4EE9B8507051}"/>
              </a:ext>
            </a:extLst>
          </p:cNvPr>
          <p:cNvSpPr>
            <a:spLocks noGrp="1"/>
          </p:cNvSpPr>
          <p:nvPr>
            <p:ph type="body" sz="quarter" idx="13" hasCustomPrompt="1"/>
          </p:nvPr>
        </p:nvSpPr>
        <p:spPr>
          <a:xfrm>
            <a:off x="1115674" y="2286000"/>
            <a:ext cx="4721900" cy="1458169"/>
          </a:xfrm>
          <a:prstGeom prst="rect">
            <a:avLst/>
          </a:prstGeom>
        </p:spPr>
        <p:txBody>
          <a:bodyPr anchor="b" anchorCtr="0">
            <a:noAutofit/>
          </a:bodyPr>
          <a:lstStyle>
            <a:lvl1pPr marL="0" indent="0" algn="ctr">
              <a:buNone/>
              <a:defRPr sz="4500" b="1" i="0" baseline="0">
                <a:solidFill>
                  <a:schemeClr val="bg1"/>
                </a:solidFill>
                <a:latin typeface="PS TT Commons" panose="02000506040000020004" pitchFamily="2" charset="77"/>
              </a:defRPr>
            </a:lvl1pPr>
            <a:lvl2pPr marL="445610" indent="0" algn="ctr">
              <a:buNone/>
              <a:defRPr sz="5400">
                <a:latin typeface="+mj-lt"/>
              </a:defRPr>
            </a:lvl2pPr>
            <a:lvl3pPr marL="894264" indent="0" algn="ctr">
              <a:buNone/>
              <a:defRPr sz="5400">
                <a:latin typeface="+mj-lt"/>
              </a:defRPr>
            </a:lvl3pPr>
            <a:lvl4pPr marL="1323975" indent="0" algn="ctr">
              <a:buNone/>
              <a:defRPr sz="5400">
                <a:latin typeface="+mj-lt"/>
              </a:defRPr>
            </a:lvl4pPr>
            <a:lvl5pPr marL="1645443" indent="0" algn="ctr">
              <a:buNone/>
              <a:defRPr sz="5400">
                <a:latin typeface="+mj-lt"/>
              </a:defRPr>
            </a:lvl5pPr>
          </a:lstStyle>
          <a:p>
            <a:pPr lvl="0"/>
            <a:r>
              <a:rPr lang="en-US" dirty="0"/>
              <a:t>Demo</a:t>
            </a:r>
          </a:p>
        </p:txBody>
      </p:sp>
      <p:sp>
        <p:nvSpPr>
          <p:cNvPr id="3" name="Rectangle 2">
            <a:extLst>
              <a:ext uri="{FF2B5EF4-FFF2-40B4-BE49-F238E27FC236}">
                <a16:creationId xmlns:a16="http://schemas.microsoft.com/office/drawing/2014/main" id="{34C639D8-8527-D3D3-48F7-A8B1811CD618}"/>
              </a:ext>
            </a:extLst>
          </p:cNvPr>
          <p:cNvSpPr/>
          <p:nvPr userDrawn="1"/>
        </p:nvSpPr>
        <p:spPr>
          <a:xfrm>
            <a:off x="6947017" y="-1277203"/>
            <a:ext cx="7164906" cy="1135696"/>
          </a:xfrm>
          <a:prstGeom prst="rect">
            <a:avLst/>
          </a:prstGeom>
        </p:spPr>
        <p:txBody>
          <a:bodyPr wrap="square">
            <a:spAutoFit/>
          </a:bodyPr>
          <a:lstStyle/>
          <a:p>
            <a:pPr algn="l" defTabSz="1828756">
              <a:lnSpc>
                <a:spcPct val="150000"/>
              </a:lnSpc>
            </a:pPr>
            <a:r>
              <a:rPr lang="en-US" sz="2400" b="0" i="0" dirty="0">
                <a:solidFill>
                  <a:srgbClr val="130F25"/>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0" i="0" dirty="0">
                <a:solidFill>
                  <a:srgbClr val="130F25"/>
                </a:solidFill>
                <a:latin typeface="PS TT Commons" panose="02000506040000020004" pitchFamily="2" charset="77"/>
                <a:ea typeface="PS TT Commons DemiBold" charset="0"/>
                <a:cs typeface="PS TT Commons DemiBold" charset="0"/>
              </a:rPr>
              <a:t> with</a:t>
            </a:r>
            <a:r>
              <a:rPr lang="en-US" sz="2400" b="0" i="0" baseline="0" dirty="0">
                <a:solidFill>
                  <a:srgbClr val="130F25"/>
                </a:solidFill>
                <a:latin typeface="PS TT Commons" panose="02000506040000020004" pitchFamily="2" charset="77"/>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a:p>
            <a:pPr marL="0" marR="0" lvl="0" indent="0" algn="l" defTabSz="1828756" rtl="0" eaLnBrk="1" fontAlgn="auto" latinLnBrk="0" hangingPunct="1">
              <a:lnSpc>
                <a:spcPct val="150000"/>
              </a:lnSpc>
              <a:spcBef>
                <a:spcPts val="0"/>
              </a:spcBef>
              <a:spcAft>
                <a:spcPts val="0"/>
              </a:spcAft>
              <a:buClrTx/>
              <a:buSzTx/>
              <a:buFontTx/>
              <a:buNone/>
              <a:tabLst/>
              <a:defRPr/>
            </a:pPr>
            <a:r>
              <a:rPr lang="en-US" sz="2400" b="0" i="0" dirty="0">
                <a:solidFill>
                  <a:schemeClr val="bg2"/>
                </a:solidFill>
                <a:latin typeface="PS TT Commons" panose="02000506040000020004" pitchFamily="2" charset="77"/>
                <a:ea typeface="PS TT Commons DemiBold" charset="0"/>
                <a:cs typeface="PS TT Commons DemiBold" charset="0"/>
              </a:rPr>
              <a:t>This bullet list is </a:t>
            </a:r>
            <a:r>
              <a:rPr lang="en-US" sz="2400" b="1" i="0" dirty="0">
                <a:solidFill>
                  <a:schemeClr val="accent2"/>
                </a:solidFill>
                <a:latin typeface="PS TT Commons DemiBold" charset="0"/>
                <a:ea typeface="PS TT Commons DemiBold" charset="0"/>
                <a:cs typeface="PS TT Commons DemiBold" charset="0"/>
              </a:rPr>
              <a:t>preset</a:t>
            </a:r>
            <a:r>
              <a:rPr lang="en-US" sz="2400" b="1" i="0" dirty="0">
                <a:solidFill>
                  <a:srgbClr val="F05A28"/>
                </a:solidFill>
                <a:latin typeface="PS TT Commons DemiBold" charset="0"/>
                <a:ea typeface="PS TT Commons DemiBold" charset="0"/>
                <a:cs typeface="PS TT Commons DemiBold" charset="0"/>
              </a:rPr>
              <a:t> </a:t>
            </a:r>
            <a:r>
              <a:rPr lang="en-US" sz="2400" b="0" i="0" dirty="0">
                <a:solidFill>
                  <a:schemeClr val="bg2"/>
                </a:solidFill>
                <a:latin typeface="PS TT Commons" panose="02000506040000020004" pitchFamily="2" charset="77"/>
                <a:ea typeface="PS TT Commons DemiBold" charset="0"/>
                <a:cs typeface="PS TT Commons DemiBold" charset="0"/>
              </a:rPr>
              <a:t>with</a:t>
            </a:r>
            <a:r>
              <a:rPr lang="en-US" sz="2400" b="1" i="0" baseline="0" dirty="0">
                <a:solidFill>
                  <a:srgbClr val="404040"/>
                </a:solidFill>
                <a:latin typeface="PS TT Commons DemiBold" charset="0"/>
                <a:ea typeface="PS TT Commons DemiBold" charset="0"/>
                <a:cs typeface="PS TT Commons DemiBold" charset="0"/>
              </a:rPr>
              <a:t> </a:t>
            </a:r>
            <a:r>
              <a:rPr lang="en-US" sz="2400" b="1" i="0" dirty="0">
                <a:solidFill>
                  <a:schemeClr val="accent2"/>
                </a:solidFill>
                <a:latin typeface="PS TT Commons DemiBold" charset="0"/>
                <a:ea typeface="PS TT Commons DemiBold" charset="0"/>
                <a:cs typeface="PS TT Commons DemiBold" charset="0"/>
              </a:rPr>
              <a:t>animations</a:t>
            </a:r>
          </a:p>
        </p:txBody>
      </p:sp>
    </p:spTree>
    <p:extLst>
      <p:ext uri="{BB962C8B-B14F-4D97-AF65-F5344CB8AC3E}">
        <p14:creationId xmlns:p14="http://schemas.microsoft.com/office/powerpoint/2010/main" val="3040119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27"/>
                                        </p:tgtEl>
                                        <p:attrNameLst>
                                          <p:attrName>style.visibility</p:attrName>
                                        </p:attrNameLst>
                                      </p:cBhvr>
                                      <p:to>
                                        <p:strVal val="hidden"/>
                                      </p:to>
                                    </p:set>
                                  </p:childTnLst>
                                </p:cTn>
                              </p:par>
                              <p:par>
                                <p:cTn id="7" presetID="1" presetClass="entr" presetSubtype="0" fill="hold" nodeType="withEffect">
                                  <p:stCondLst>
                                    <p:cond delay="50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xit" presetSubtype="0" fill="hold" nodeType="withEffect">
                                  <p:stCondLst>
                                    <p:cond delay="5000"/>
                                  </p:stCondLst>
                                  <p:childTnLst>
                                    <p:set>
                                      <p:cBhvr>
                                        <p:cTn id="10" dur="1" fill="hold">
                                          <p:stCondLst>
                                            <p:cond delay="0"/>
                                          </p:stCondLst>
                                        </p:cTn>
                                        <p:tgtEl>
                                          <p:spTgt spid="4"/>
                                        </p:tgtEl>
                                        <p:attrNameLst>
                                          <p:attrName>style.visibility</p:attrName>
                                        </p:attrNameLst>
                                      </p:cBhvr>
                                      <p:to>
                                        <p:strVal val="hidden"/>
                                      </p:to>
                                    </p:set>
                                  </p:childTnLst>
                                </p:cTn>
                              </p:par>
                            </p:childTnLst>
                          </p:cTn>
                        </p:par>
                        <p:par>
                          <p:cTn id="11" fill="hold">
                            <p:stCondLst>
                              <p:cond delay="5000"/>
                            </p:stCondLst>
                            <p:childTnLst>
                              <p:par>
                                <p:cTn id="12" presetID="1" presetClass="entr" presetSubtype="0"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5">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5">
                                            <p:txEl>
                                              <p:pRg st="0" end="0"/>
                                            </p:txEl>
                                          </p:spTgt>
                                        </p:tgtEl>
                                        <p:attrNameLst>
                                          <p:attrName>ppt_c</p:attrName>
                                        </p:attrNameLst>
                                      </p:cBhvr>
                                      <p:to>
                                        <a:srgbClr val="1B1834"/>
                                      </p:to>
                                    </p:animClr>
                                  </p:sub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5">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5">
                                            <p:txEl>
                                              <p:pRg st="1" end="1"/>
                                            </p:txEl>
                                          </p:spTgt>
                                        </p:tgtEl>
                                        <p:attrNameLst>
                                          <p:attrName>ppt_c</p:attrName>
                                        </p:attrNameLst>
                                      </p:cBhvr>
                                      <p:to>
                                        <a:srgbClr val="1B1834"/>
                                      </p:to>
                                    </p:animClr>
                                  </p:sub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5">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5">
                                            <p:txEl>
                                              <p:pRg st="2" end="2"/>
                                            </p:txEl>
                                          </p:spTgt>
                                        </p:tgtEl>
                                        <p:attrNameLst>
                                          <p:attrName>ppt_c</p:attrName>
                                        </p:attrNameLst>
                                      </p:cBhvr>
                                      <p:to>
                                        <a:srgbClr val="1B1834"/>
                                      </p:to>
                                    </p:animClr>
                                  </p:sub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5">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15">
                                            <p:txEl>
                                              <p:pRg st="3" end="3"/>
                                            </p:txEl>
                                          </p:spTgt>
                                        </p:tgtEl>
                                        <p:attrNameLst>
                                          <p:attrName>ppt_c</p:attrName>
                                        </p:attrNameLst>
                                      </p:cBhvr>
                                      <p:to>
                                        <a:srgbClr val="1B1834"/>
                                      </p:to>
                                    </p:animClr>
                                  </p:sub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5">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15">
                                            <p:txEl>
                                              <p:pRg st="4" end="4"/>
                                            </p:txEl>
                                          </p:spTgt>
                                        </p:tgtEl>
                                        <p:attrNameLst>
                                          <p:attrName>ppt_c</p:attrName>
                                        </p:attrNameLst>
                                      </p:cBhvr>
                                      <p:to>
                                        <a:srgbClr val="1B1834"/>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uiExpand="1" build="p" bldLvl="5">
        <p:tmplLst>
          <p:tmpl lvl="1">
            <p:tnLst>
              <p:par>
                <p:cTn presetID="1"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childTnLst>
                  <p:subTnLst>
                    <p:animClr clrSpc="rgb" dir="cw">
                      <p:cBhvr override="childStyle">
                        <p:cTn dur="1" fill="hold" display="0" masterRel="nextClick" afterEffect="1"/>
                        <p:tgtEl>
                          <p:spTgt spid="15"/>
                        </p:tgtEl>
                        <p:attrNameLst>
                          <p:attrName>ppt_c</p:attrName>
                        </p:attrNameLst>
                      </p:cBhvr>
                      <p:to>
                        <a:srgbClr val="1B1834"/>
                      </p:to>
                    </p:animClr>
                  </p:subTnLst>
                </p:cTn>
              </p:par>
            </p:tnLst>
          </p:tmpl>
          <p:tmpl lvl="2">
            <p:tnLst>
              <p:par>
                <p:cTn presetID="1"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childTnLst>
                  <p:subTnLst>
                    <p:animClr clrSpc="rgb" dir="cw">
                      <p:cBhvr override="childStyle">
                        <p:cTn dur="1" fill="hold" display="0" masterRel="nextClick" afterEffect="1"/>
                        <p:tgtEl>
                          <p:spTgt spid="15"/>
                        </p:tgtEl>
                        <p:attrNameLst>
                          <p:attrName>ppt_c</p:attrName>
                        </p:attrNameLst>
                      </p:cBhvr>
                      <p:to>
                        <a:srgbClr val="1B1834"/>
                      </p:to>
                    </p:animClr>
                  </p:subTnLst>
                </p:cTn>
              </p:par>
            </p:tnLst>
          </p:tmpl>
          <p:tmpl lvl="3">
            <p:tnLst>
              <p:par>
                <p:cTn presetID="1"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childTnLst>
                  <p:subTnLst>
                    <p:animClr clrSpc="rgb" dir="cw">
                      <p:cBhvr override="childStyle">
                        <p:cTn dur="1" fill="hold" display="0" masterRel="nextClick" afterEffect="1"/>
                        <p:tgtEl>
                          <p:spTgt spid="15"/>
                        </p:tgtEl>
                        <p:attrNameLst>
                          <p:attrName>ppt_c</p:attrName>
                        </p:attrNameLst>
                      </p:cBhvr>
                      <p:to>
                        <a:srgbClr val="1B1834"/>
                      </p:to>
                    </p:animClr>
                  </p:subTnLst>
                </p:cTn>
              </p:par>
            </p:tnLst>
          </p:tmpl>
          <p:tmpl lvl="4">
            <p:tnLst>
              <p:par>
                <p:cTn presetID="1"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childTnLst>
                  <p:subTnLst>
                    <p:animClr clrSpc="rgb" dir="cw">
                      <p:cBhvr override="childStyle">
                        <p:cTn dur="1" fill="hold" display="0" masterRel="nextClick" afterEffect="1"/>
                        <p:tgtEl>
                          <p:spTgt spid="15"/>
                        </p:tgtEl>
                        <p:attrNameLst>
                          <p:attrName>ppt_c</p:attrName>
                        </p:attrNameLst>
                      </p:cBhvr>
                      <p:to>
                        <a:srgbClr val="1B1834"/>
                      </p:to>
                    </p:animClr>
                  </p:subTnLst>
                </p:cTn>
              </p:par>
            </p:tnLst>
          </p:tmpl>
          <p:tmpl lvl="5">
            <p:tnLst>
              <p:par>
                <p:cTn presetID="1"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childTnLst>
                  <p:subTnLst>
                    <p:animClr clrSpc="rgb" dir="cw">
                      <p:cBhvr override="childStyle">
                        <p:cTn dur="1" fill="hold" display="0" masterRel="nextClick" afterEffect="1"/>
                        <p:tgtEl>
                          <p:spTgt spid="15"/>
                        </p:tgtEl>
                        <p:attrNameLst>
                          <p:attrName>ppt_c</p:attrName>
                        </p:attrNameLst>
                      </p:cBhvr>
                      <p:to>
                        <a:schemeClr val="tx1"/>
                      </p:to>
                    </p:animClr>
                  </p:subTnLst>
                </p:cTn>
              </p:par>
            </p:tnLst>
          </p:tmpl>
        </p:tmplLst>
      </p:bldP>
    </p:bldLst>
  </p:timing>
  <p:extLst>
    <p:ext uri="{DCECCB84-F9BA-43D5-87BE-67443E8EF086}">
      <p15:sldGuideLst xmlns:p15="http://schemas.microsoft.com/office/powerpoint/2012/main">
        <p15:guide id="1" orient="horz" pos="2160">
          <p15:clr>
            <a:srgbClr val="FBAE40"/>
          </p15:clr>
        </p15:guide>
        <p15:guide id="2" pos="326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B8BA545-A929-BC4F-9093-FEA0CD8FEA1D}"/>
              </a:ext>
            </a:extLst>
          </p:cNvPr>
          <p:cNvSpPr>
            <a:spLocks noGrp="1"/>
          </p:cNvSpPr>
          <p:nvPr>
            <p:ph type="title" hasCustomPrompt="1"/>
          </p:nvPr>
        </p:nvSpPr>
        <p:spPr>
          <a:xfrm>
            <a:off x="917190" y="856298"/>
            <a:ext cx="16453621" cy="815748"/>
          </a:xfrm>
          <a:prstGeom prst="rect">
            <a:avLst/>
          </a:prstGeom>
        </p:spPr>
        <p:txBody>
          <a:bodyPr/>
          <a:lstStyle>
            <a:lvl1pPr algn="l">
              <a:defRPr sz="4800" b="1" i="0">
                <a:latin typeface="+mj-lt"/>
              </a:defRPr>
            </a:lvl1pPr>
          </a:lstStyle>
          <a:p>
            <a:r>
              <a:rPr lang="en-US" dirty="0"/>
              <a:t>Click to Add Title in Title Case</a:t>
            </a:r>
          </a:p>
        </p:txBody>
      </p:sp>
    </p:spTree>
    <p:extLst>
      <p:ext uri="{BB962C8B-B14F-4D97-AF65-F5344CB8AC3E}">
        <p14:creationId xmlns:p14="http://schemas.microsoft.com/office/powerpoint/2010/main" val="2680542610"/>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6D795F9-FA16-4818-A4C7-40BE166CFE04}"/>
              </a:ext>
            </a:extLst>
          </p:cNvPr>
          <p:cNvSpPr>
            <a:spLocks noGrp="1"/>
          </p:cNvSpPr>
          <p:nvPr>
            <p:ph type="title"/>
          </p:nvPr>
        </p:nvSpPr>
        <p:spPr>
          <a:xfrm>
            <a:off x="917187" y="855215"/>
            <a:ext cx="16450056" cy="815748"/>
          </a:xfrm>
          <a:prstGeom prst="rect">
            <a:avLst/>
          </a:prstGeom>
        </p:spPr>
        <p:txBody>
          <a:bodyPr vert="horz" lIns="91440" tIns="45720" rIns="91440" bIns="45720" rtlCol="0" anchor="t">
            <a:noAutofit/>
          </a:bodyPr>
          <a:lstStyle/>
          <a:p>
            <a:r>
              <a:rPr lang="en-US" dirty="0"/>
              <a:t>Click to Add Title in Title Case</a:t>
            </a:r>
          </a:p>
        </p:txBody>
      </p:sp>
      <p:sp>
        <p:nvSpPr>
          <p:cNvPr id="5" name="Text Placeholder 4"/>
          <p:cNvSpPr>
            <a:spLocks noGrp="1"/>
          </p:cNvSpPr>
          <p:nvPr>
            <p:ph type="body" idx="1"/>
          </p:nvPr>
        </p:nvSpPr>
        <p:spPr>
          <a:xfrm>
            <a:off x="917189" y="2738438"/>
            <a:ext cx="16450054" cy="6527800"/>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16"/>
          <p:cNvSpPr txBox="1">
            <a:spLocks/>
          </p:cNvSpPr>
          <p:nvPr userDrawn="1"/>
        </p:nvSpPr>
        <p:spPr>
          <a:xfrm>
            <a:off x="12073467" y="-1280160"/>
            <a:ext cx="6214533" cy="1079444"/>
          </a:xfrm>
          <a:prstGeom prst="rect">
            <a:avLst/>
          </a:prstGeom>
        </p:spPr>
        <p:txBody>
          <a:bodyPr anchor="t"/>
          <a:lstStyle>
            <a:lvl1pPr marL="117452" indent="-117452" algn="l" defTabSz="586003" rtl="0" eaLnBrk="1" latinLnBrk="0" hangingPunct="1">
              <a:spcBef>
                <a:spcPts val="1800"/>
              </a:spcBef>
              <a:buClrTx/>
              <a:buSzPct val="100000"/>
              <a:buFont typeface="Myriad Pro" panose="020B0503030403020204" pitchFamily="34" charset="0"/>
              <a:buChar char=" "/>
              <a:defRPr sz="2400" b="0" i="0" kern="1200">
                <a:solidFill>
                  <a:schemeClr val="accent1"/>
                </a:solidFill>
                <a:latin typeface="+mn-lt"/>
                <a:ea typeface="Montserrat Light" charset="0"/>
                <a:cs typeface="Montserrat Light" charset="0"/>
              </a:defRPr>
            </a:lvl1pPr>
            <a:lvl2pPr marL="586003" indent="-288930" algn="l" defTabSz="586003" rtl="0" eaLnBrk="1" latinLnBrk="0" hangingPunct="1">
              <a:spcBef>
                <a:spcPts val="600"/>
              </a:spcBef>
              <a:buClrTx/>
              <a:buSzPct val="100000"/>
              <a:buFont typeface="Lucida Grande"/>
              <a:buChar char="-"/>
              <a:defRPr sz="2400" b="0" i="0" kern="1200">
                <a:solidFill>
                  <a:schemeClr val="accent1"/>
                </a:solidFill>
                <a:latin typeface="Montserrat Light" charset="0"/>
                <a:ea typeface="Montserrat Light" charset="0"/>
                <a:cs typeface="Montserrat Light" charset="0"/>
              </a:defRPr>
            </a:lvl2pPr>
            <a:lvl3pPr marL="883074" indent="-286898" algn="l" defTabSz="586003" rtl="0" eaLnBrk="1" latinLnBrk="0" hangingPunct="1">
              <a:spcBef>
                <a:spcPts val="600"/>
              </a:spcBef>
              <a:buClrTx/>
              <a:buSzPct val="100000"/>
              <a:buFont typeface="Lucida Grande"/>
              <a:buChar char="•"/>
              <a:defRPr sz="2400" b="0" i="0" kern="1200">
                <a:solidFill>
                  <a:schemeClr val="accent1"/>
                </a:solidFill>
                <a:latin typeface="Montserrat Light" charset="0"/>
                <a:ea typeface="Montserrat Light" charset="0"/>
                <a:cs typeface="Montserrat Light" charset="0"/>
              </a:defRPr>
            </a:lvl3pPr>
            <a:lvl4pPr marL="1096724" indent="-213648" algn="l" defTabSz="586003" rtl="0" eaLnBrk="1" latinLnBrk="0" hangingPunct="1">
              <a:spcBef>
                <a:spcPts val="600"/>
              </a:spcBef>
              <a:buClrTx/>
              <a:buSzPct val="100000"/>
              <a:buFont typeface="Wingdings" panose="05000000000000000000" pitchFamily="2" charset="2"/>
              <a:buChar char="§"/>
              <a:defRPr sz="2400" b="0" i="0" kern="1200" baseline="0">
                <a:solidFill>
                  <a:schemeClr val="accent1"/>
                </a:solidFill>
                <a:latin typeface="Montserrat Light" charset="0"/>
                <a:ea typeface="Montserrat Light" charset="0"/>
                <a:cs typeface="Montserrat Light" charset="0"/>
              </a:defRPr>
            </a:lvl4pPr>
            <a:lvl5pPr marL="1395829" indent="-299107" algn="l" defTabSz="586003" rtl="0" eaLnBrk="1" latinLnBrk="0" hangingPunct="1">
              <a:spcBef>
                <a:spcPts val="600"/>
              </a:spcBef>
              <a:buClrTx/>
              <a:buSzPct val="100000"/>
              <a:buFont typeface="Myriad Pro Light" panose="020B0403030403020204" pitchFamily="34" charset="0"/>
              <a:buChar char="-"/>
              <a:tabLst/>
              <a:defRPr sz="2400" b="0" i="0" kern="1200" baseline="0">
                <a:solidFill>
                  <a:schemeClr val="accent1"/>
                </a:solidFill>
                <a:latin typeface="Montserrat Light" charset="0"/>
                <a:ea typeface="Montserrat Light" charset="0"/>
                <a:cs typeface="Montserrat Light" charset="0"/>
              </a:defRPr>
            </a:lvl5pPr>
            <a:lvl6pPr marL="1609476" indent="-215680" algn="l" defTabSz="586003" rtl="0" eaLnBrk="1" latinLnBrk="0" hangingPunct="1">
              <a:spcBef>
                <a:spcPts val="448"/>
              </a:spcBef>
              <a:buClr>
                <a:schemeClr val="bg1">
                  <a:lumMod val="85000"/>
                </a:schemeClr>
              </a:buClr>
              <a:buSzPct val="70000"/>
              <a:buFont typeface="Lucida Grande"/>
              <a:buChar char="•"/>
              <a:defRPr sz="1467" b="0" i="0" kern="1200">
                <a:solidFill>
                  <a:schemeClr val="bg1">
                    <a:lumMod val="50000"/>
                  </a:schemeClr>
                </a:solidFill>
                <a:latin typeface="Myriad Pro Light"/>
                <a:ea typeface="+mn-ea"/>
                <a:cs typeface="Arial"/>
              </a:defRPr>
            </a:lvl6pPr>
            <a:lvl7pPr marL="3809023" indent="-293002" algn="l" defTabSz="586003" rtl="0" eaLnBrk="1" latinLnBrk="0" hangingPunct="1">
              <a:spcBef>
                <a:spcPct val="20000"/>
              </a:spcBef>
              <a:buFont typeface="Arial"/>
              <a:buChar char="•"/>
              <a:defRPr sz="2532" kern="1200">
                <a:solidFill>
                  <a:schemeClr val="tx1"/>
                </a:solidFill>
                <a:latin typeface="+mn-lt"/>
                <a:ea typeface="+mn-ea"/>
                <a:cs typeface="+mn-cs"/>
              </a:defRPr>
            </a:lvl7pPr>
            <a:lvl8pPr marL="4395027" indent="-293002" algn="l" defTabSz="586003" rtl="0" eaLnBrk="1" latinLnBrk="0" hangingPunct="1">
              <a:spcBef>
                <a:spcPct val="20000"/>
              </a:spcBef>
              <a:buFont typeface="Arial"/>
              <a:buChar char="•"/>
              <a:defRPr sz="2532" kern="1200">
                <a:solidFill>
                  <a:schemeClr val="tx1"/>
                </a:solidFill>
                <a:latin typeface="+mn-lt"/>
                <a:ea typeface="+mn-ea"/>
                <a:cs typeface="+mn-cs"/>
              </a:defRPr>
            </a:lvl8pPr>
            <a:lvl9pPr marL="4981028" indent="-293002" algn="l" defTabSz="586003" rtl="0" eaLnBrk="1" latinLnBrk="0" hangingPunct="1">
              <a:spcBef>
                <a:spcPct val="20000"/>
              </a:spcBef>
              <a:buFont typeface="Arial"/>
              <a:buChar char="•"/>
              <a:defRPr sz="2532" kern="1200">
                <a:solidFill>
                  <a:schemeClr val="tx1"/>
                </a:solidFill>
                <a:latin typeface="+mn-lt"/>
                <a:ea typeface="+mn-ea"/>
                <a:cs typeface="+mn-cs"/>
              </a:defRPr>
            </a:lvl9pPr>
          </a:lstStyle>
          <a:p>
            <a:pPr marL="0" indent="0" algn="r">
              <a:lnSpc>
                <a:spcPct val="150000"/>
              </a:lnSpc>
              <a:spcBef>
                <a:spcPts val="0"/>
              </a:spcBef>
              <a:buNone/>
            </a:pPr>
            <a:r>
              <a:rPr lang="en-US" sz="2400" dirty="0">
                <a:solidFill>
                  <a:schemeClr val="tx1"/>
                </a:solidFill>
                <a:latin typeface="PS TT Commons Book" charset="0"/>
                <a:ea typeface="PS TT Commons Book" charset="0"/>
                <a:cs typeface="PS TT Commons Book" charset="0"/>
              </a:rPr>
              <a:t> </a:t>
            </a:r>
            <a:r>
              <a:rPr lang="en-US" sz="2400" dirty="0">
                <a:solidFill>
                  <a:srgbClr val="130F25"/>
                </a:solidFill>
                <a:latin typeface="PS TT Commons" panose="02000506040000020004" pitchFamily="2" charset="77"/>
                <a:ea typeface="PS TT Commons Book" charset="0"/>
                <a:cs typeface="PS TT Commons Book" charset="0"/>
              </a:rPr>
              <a:t>Deck version</a:t>
            </a:r>
            <a:r>
              <a:rPr lang="en-US" sz="2400" baseline="0" dirty="0">
                <a:solidFill>
                  <a:srgbClr val="130F25"/>
                </a:solidFill>
                <a:latin typeface="PS TT Commons" panose="02000506040000020004" pitchFamily="2" charset="77"/>
                <a:ea typeface="PS TT Commons Book" charset="0"/>
                <a:cs typeface="PS TT Commons Book" charset="0"/>
              </a:rPr>
              <a:t> </a:t>
            </a:r>
            <a:r>
              <a:rPr lang="en-US" sz="2400" b="1" dirty="0">
                <a:solidFill>
                  <a:srgbClr val="130F25"/>
                </a:solidFill>
                <a:latin typeface="+mn-lt"/>
                <a:ea typeface="PS TT Commons Book" charset="0"/>
                <a:cs typeface="PS TT Commons Book" charset="0"/>
              </a:rPr>
              <a:t>2023.01.b</a:t>
            </a:r>
          </a:p>
          <a:p>
            <a:pPr marL="0" marR="0" lvl="0" indent="0" algn="r" defTabSz="586003" rtl="0" eaLnBrk="1" fontAlgn="auto" latinLnBrk="0" hangingPunct="1">
              <a:lnSpc>
                <a:spcPct val="150000"/>
              </a:lnSpc>
              <a:spcBef>
                <a:spcPts val="0"/>
              </a:spcBef>
              <a:spcAft>
                <a:spcPts val="0"/>
              </a:spcAft>
              <a:buClrTx/>
              <a:buSzPct val="100000"/>
              <a:buFont typeface="Myriad Pro" panose="020B0503030403020204" pitchFamily="34" charset="0"/>
              <a:buNone/>
              <a:tabLst/>
              <a:defRPr/>
            </a:pPr>
            <a:r>
              <a:rPr lang="en-US" sz="2400" dirty="0">
                <a:solidFill>
                  <a:schemeClr val="bg2"/>
                </a:solidFill>
                <a:latin typeface="PS TT Commons Book" charset="0"/>
                <a:ea typeface="PS TT Commons Book" charset="0"/>
                <a:cs typeface="PS TT Commons Book" charset="0"/>
              </a:rPr>
              <a:t> </a:t>
            </a:r>
            <a:r>
              <a:rPr lang="en-US" sz="2400" dirty="0">
                <a:solidFill>
                  <a:schemeClr val="bg2"/>
                </a:solidFill>
                <a:latin typeface="PS TT Commons" panose="02000506040000020004" pitchFamily="2" charset="77"/>
                <a:ea typeface="PS TT Commons Book" charset="0"/>
                <a:cs typeface="PS TT Commons Book" charset="0"/>
              </a:rPr>
              <a:t>Deck version</a:t>
            </a:r>
            <a:r>
              <a:rPr lang="en-US" sz="2400" baseline="0" dirty="0">
                <a:solidFill>
                  <a:schemeClr val="bg2"/>
                </a:solidFill>
                <a:latin typeface="PS TT Commons" panose="02000506040000020004" pitchFamily="2" charset="77"/>
                <a:ea typeface="PS TT Commons Book" charset="0"/>
                <a:cs typeface="PS TT Commons Book" charset="0"/>
              </a:rPr>
              <a:t> </a:t>
            </a:r>
            <a:r>
              <a:rPr lang="en-US" sz="2400" b="1" dirty="0">
                <a:solidFill>
                  <a:schemeClr val="bg2"/>
                </a:solidFill>
                <a:latin typeface="+mn-lt"/>
                <a:ea typeface="PS TT Commons Book" charset="0"/>
                <a:cs typeface="PS TT Commons Book" charset="0"/>
              </a:rPr>
              <a:t>2023.01.b</a:t>
            </a:r>
          </a:p>
        </p:txBody>
      </p:sp>
    </p:spTree>
    <p:extLst>
      <p:ext uri="{BB962C8B-B14F-4D97-AF65-F5344CB8AC3E}">
        <p14:creationId xmlns:p14="http://schemas.microsoft.com/office/powerpoint/2010/main" val="1614184041"/>
      </p:ext>
    </p:extLst>
  </p:cSld>
  <p:clrMap bg1="lt1" tx1="dk1" bg2="lt2" tx2="dk2" accent1="accent1" accent2="accent2" accent3="accent3" accent4="accent4" accent5="accent5" accent6="accent6" hlink="hlink" folHlink="folHlink"/>
  <p:sldLayoutIdLst>
    <p:sldLayoutId id="2147483741" r:id="rId1"/>
    <p:sldLayoutId id="2147483672" r:id="rId2"/>
    <p:sldLayoutId id="2147483840" r:id="rId3"/>
    <p:sldLayoutId id="2147483841" r:id="rId4"/>
    <p:sldLayoutId id="2147483744" r:id="rId5"/>
    <p:sldLayoutId id="2147483715" r:id="rId6"/>
    <p:sldLayoutId id="2147483846" r:id="rId7"/>
    <p:sldLayoutId id="2147483847" r:id="rId8"/>
    <p:sldLayoutId id="2147483766" r:id="rId9"/>
    <p:sldLayoutId id="2147483675" r:id="rId10"/>
    <p:sldLayoutId id="2147483836" r:id="rId11"/>
    <p:sldLayoutId id="2147483676" r:id="rId12"/>
    <p:sldLayoutId id="2147483837" r:id="rId13"/>
    <p:sldLayoutId id="2147483794" r:id="rId14"/>
    <p:sldLayoutId id="2147483760" r:id="rId15"/>
    <p:sldLayoutId id="2147483754" r:id="rId16"/>
    <p:sldLayoutId id="2147483755" r:id="rId17"/>
    <p:sldLayoutId id="2147483756" r:id="rId18"/>
    <p:sldLayoutId id="2147483827" r:id="rId19"/>
    <p:sldLayoutId id="2147483757" r:id="rId20"/>
    <p:sldLayoutId id="2147483759" r:id="rId21"/>
    <p:sldLayoutId id="2147483758" r:id="rId22"/>
    <p:sldLayoutId id="2147483791" r:id="rId23"/>
    <p:sldLayoutId id="2147483792" r:id="rId24"/>
    <p:sldLayoutId id="2147483793" r:id="rId25"/>
    <p:sldLayoutId id="2147483747" r:id="rId26"/>
    <p:sldLayoutId id="2147483752" r:id="rId27"/>
    <p:sldLayoutId id="2147483748" r:id="rId28"/>
    <p:sldLayoutId id="2147483761" r:id="rId29"/>
    <p:sldLayoutId id="2147483749" r:id="rId30"/>
    <p:sldLayoutId id="2147483762" r:id="rId31"/>
    <p:sldLayoutId id="2147483750" r:id="rId32"/>
    <p:sldLayoutId id="2147483763" r:id="rId33"/>
    <p:sldLayoutId id="2147483751" r:id="rId34"/>
    <p:sldLayoutId id="2147483764" r:id="rId35"/>
    <p:sldLayoutId id="2147483780" r:id="rId36"/>
    <p:sldLayoutId id="2147483804" r:id="rId37"/>
    <p:sldLayoutId id="2147483781" r:id="rId38"/>
    <p:sldLayoutId id="2147483830" r:id="rId39"/>
    <p:sldLayoutId id="2147483803" r:id="rId40"/>
    <p:sldLayoutId id="2147483809" r:id="rId41"/>
    <p:sldLayoutId id="2147483784" r:id="rId42"/>
    <p:sldLayoutId id="2147483778" r:id="rId43"/>
    <p:sldLayoutId id="2147483774" r:id="rId44"/>
    <p:sldLayoutId id="2147483773" r:id="rId45"/>
    <p:sldLayoutId id="2147483783" r:id="rId46"/>
    <p:sldLayoutId id="2147483779" r:id="rId47"/>
    <p:sldLayoutId id="2147483770" r:id="rId48"/>
    <p:sldLayoutId id="2147483768" r:id="rId49"/>
    <p:sldLayoutId id="2147483771" r:id="rId50"/>
    <p:sldLayoutId id="2147483772" r:id="rId51"/>
    <p:sldLayoutId id="2147483707" r:id="rId52"/>
    <p:sldLayoutId id="2147483706" r:id="rId53"/>
    <p:sldLayoutId id="2147483788" r:id="rId54"/>
    <p:sldLayoutId id="2147483789" r:id="rId55"/>
    <p:sldLayoutId id="2147483753" r:id="rId56"/>
    <p:sldLayoutId id="2147483801" r:id="rId57"/>
    <p:sldLayoutId id="2147483785" r:id="rId58"/>
    <p:sldLayoutId id="2147483786" r:id="rId59"/>
    <p:sldLayoutId id="2147483790" r:id="rId60"/>
    <p:sldLayoutId id="2147483800" r:id="rId61"/>
    <p:sldLayoutId id="2147483807" r:id="rId62"/>
    <p:sldLayoutId id="2147483712" r:id="rId63"/>
    <p:sldLayoutId id="2147483834" r:id="rId64"/>
    <p:sldLayoutId id="2147483719" r:id="rId65"/>
    <p:sldLayoutId id="2147483835" r:id="rId66"/>
    <p:sldLayoutId id="2147483745" r:id="rId67"/>
    <p:sldLayoutId id="2147483746" r:id="rId68"/>
    <p:sldLayoutId id="2147483787" r:id="rId69"/>
    <p:sldLayoutId id="2147483838" r:id="rId70"/>
    <p:sldLayoutId id="2147483839" r:id="rId71"/>
    <p:sldLayoutId id="2147483722" r:id="rId72"/>
    <p:sldLayoutId id="2147483795" r:id="rId73"/>
    <p:sldLayoutId id="2147483796" r:id="rId74"/>
    <p:sldLayoutId id="2147483797" r:id="rId75"/>
    <p:sldLayoutId id="2147483714" r:id="rId76"/>
  </p:sldLayoutIdLst>
  <p:txStyles>
    <p:titleStyle>
      <a:lvl1pPr algn="l" defTabSz="1371566" rtl="0" eaLnBrk="1" latinLnBrk="0" hangingPunct="1">
        <a:lnSpc>
          <a:spcPct val="90000"/>
        </a:lnSpc>
        <a:spcBef>
          <a:spcPct val="0"/>
        </a:spcBef>
        <a:buNone/>
        <a:defRPr sz="4800" b="1" i="0" kern="1200" baseline="0">
          <a:solidFill>
            <a:srgbClr val="130F25"/>
          </a:solidFill>
          <a:latin typeface="+mj-lt"/>
          <a:ea typeface="+mj-ea"/>
          <a:cs typeface="+mj-cs"/>
        </a:defRPr>
      </a:lvl1pPr>
    </p:titleStyle>
    <p:bodyStyle>
      <a:lvl1pPr marL="85724" marR="0" indent="-85724" algn="l" defTabSz="878982" rtl="0" eaLnBrk="1" fontAlgn="auto" latinLnBrk="0" hangingPunct="1">
        <a:lnSpc>
          <a:spcPct val="100000"/>
        </a:lnSpc>
        <a:spcBef>
          <a:spcPts val="2700"/>
        </a:spcBef>
        <a:spcAft>
          <a:spcPts val="0"/>
        </a:spcAft>
        <a:buClrTx/>
        <a:buSzPct val="75000"/>
        <a:buFont typeface="Myriad Pro" panose="020B0503030403020204" pitchFamily="34" charset="0"/>
        <a:buChar char=" "/>
        <a:tabLst/>
        <a:defRPr sz="3000" b="1" i="0" kern="1200">
          <a:solidFill>
            <a:srgbClr val="130F25"/>
          </a:solidFill>
          <a:latin typeface="PS TT Commons DemiBold" panose="02000506040000020004" pitchFamily="2" charset="77"/>
          <a:ea typeface="+mn-ea"/>
          <a:cs typeface="+mn-cs"/>
        </a:defRPr>
      </a:lvl1pPr>
      <a:lvl2pPr marL="878982" marR="0" indent="-433384" algn="l" defTabSz="878982" rtl="0" eaLnBrk="1" fontAlgn="auto" latinLnBrk="0" hangingPunct="1">
        <a:lnSpc>
          <a:spcPct val="100000"/>
        </a:lnSpc>
        <a:spcBef>
          <a:spcPts val="900"/>
        </a:spcBef>
        <a:spcAft>
          <a:spcPts val="0"/>
        </a:spcAft>
        <a:buClrTx/>
        <a:buSzPct val="75000"/>
        <a:buFont typeface="Lucida Grande"/>
        <a:buChar char="-"/>
        <a:tabLst/>
        <a:defRPr sz="3000" b="0" i="0" kern="1200" baseline="0">
          <a:solidFill>
            <a:srgbClr val="130F25"/>
          </a:solidFill>
          <a:latin typeface="+mn-lt"/>
          <a:ea typeface="PS TT Commons" charset="0"/>
          <a:cs typeface="PS TT Commons" charset="0"/>
        </a:defRPr>
      </a:lvl2pPr>
      <a:lvl3pPr marL="1324580" marR="0" indent="-430336" algn="l" defTabSz="878982" rtl="0" eaLnBrk="1" fontAlgn="auto" latinLnBrk="0" hangingPunct="1">
        <a:lnSpc>
          <a:spcPct val="100000"/>
        </a:lnSpc>
        <a:spcBef>
          <a:spcPts val="900"/>
        </a:spcBef>
        <a:spcAft>
          <a:spcPts val="0"/>
        </a:spcAft>
        <a:buClrTx/>
        <a:buSzPct val="75000"/>
        <a:buFont typeface="Lucida Grande"/>
        <a:buChar char="•"/>
        <a:tabLst/>
        <a:defRPr sz="3000" b="0" i="0" kern="1200">
          <a:solidFill>
            <a:srgbClr val="130F25"/>
          </a:solidFill>
          <a:latin typeface="+mn-lt"/>
          <a:ea typeface="PS TT Commons" charset="0"/>
          <a:cs typeface="PS TT Commons" charset="0"/>
        </a:defRPr>
      </a:lvl3pPr>
      <a:lvl4pPr marL="1800182" marR="0" indent="-476238" algn="l" defTabSz="878982" rtl="0" eaLnBrk="1" fontAlgn="auto" latinLnBrk="0" hangingPunct="1">
        <a:lnSpc>
          <a:spcPct val="100000"/>
        </a:lnSpc>
        <a:spcBef>
          <a:spcPts val="900"/>
        </a:spcBef>
        <a:spcAft>
          <a:spcPts val="0"/>
        </a:spcAft>
        <a:buClrTx/>
        <a:buSzPct val="75000"/>
        <a:buFont typeface="Wingdings" panose="05000000000000000000" pitchFamily="2" charset="2"/>
        <a:buChar char="§"/>
        <a:tabLst/>
        <a:defRPr sz="3000" b="0" i="0" kern="1200">
          <a:solidFill>
            <a:srgbClr val="130F25"/>
          </a:solidFill>
          <a:latin typeface="+mn-lt"/>
          <a:ea typeface="PS TT Commons" charset="0"/>
          <a:cs typeface="PS TT Commons" charset="0"/>
        </a:defRPr>
      </a:lvl4pPr>
      <a:lvl5pPr marL="2057350" marR="0" indent="-411948" algn="l" defTabSz="878982" rtl="0" eaLnBrk="1" fontAlgn="auto" latinLnBrk="0" hangingPunct="1">
        <a:lnSpc>
          <a:spcPct val="100000"/>
        </a:lnSpc>
        <a:spcBef>
          <a:spcPts val="900"/>
        </a:spcBef>
        <a:spcAft>
          <a:spcPts val="0"/>
        </a:spcAft>
        <a:buClrTx/>
        <a:buSzPct val="75000"/>
        <a:buFont typeface="Myriad Pro Light" panose="020B0403030403020204" pitchFamily="34" charset="0"/>
        <a:buChar char="-"/>
        <a:tabLst/>
        <a:defRPr sz="3000" b="0" i="0" kern="1200">
          <a:solidFill>
            <a:srgbClr val="130F25"/>
          </a:solidFill>
          <a:latin typeface="+mn-lt"/>
          <a:ea typeface="PS TT Commons" charset="0"/>
          <a:cs typeface="PS TT Commons" charset="0"/>
        </a:defRPr>
      </a:lvl5pPr>
      <a:lvl6pPr marL="2578830" marR="0" indent="-438140" algn="l" defTabSz="878982" rtl="0" eaLnBrk="1" fontAlgn="auto" latinLnBrk="0" hangingPunct="1">
        <a:lnSpc>
          <a:spcPct val="100000"/>
        </a:lnSpc>
        <a:spcBef>
          <a:spcPts val="672"/>
        </a:spcBef>
        <a:spcAft>
          <a:spcPts val="0"/>
        </a:spcAft>
        <a:buClr>
          <a:srgbClr val="404040"/>
        </a:buClr>
        <a:buSzPct val="70000"/>
        <a:buFont typeface="Montserrat"/>
        <a:buChar char=" "/>
        <a:tabLst/>
        <a:defRPr sz="2700" kern="1200">
          <a:solidFill>
            <a:schemeClr val="tx1"/>
          </a:solidFill>
          <a:latin typeface="+mn-lt"/>
          <a:ea typeface="+mn-ea"/>
          <a:cs typeface="+mn-cs"/>
        </a:defRPr>
      </a:lvl6pPr>
      <a:lvl7pPr marL="3005062" marR="0" indent="-433378" algn="l" defTabSz="878982" rtl="0" eaLnBrk="1" fontAlgn="auto" latinLnBrk="0" hangingPunct="1">
        <a:lnSpc>
          <a:spcPct val="100000"/>
        </a:lnSpc>
        <a:spcBef>
          <a:spcPct val="20000"/>
        </a:spcBef>
        <a:spcAft>
          <a:spcPts val="0"/>
        </a:spcAft>
        <a:buClrTx/>
        <a:buSzPct val="70000"/>
        <a:buFont typeface="Montserrat"/>
        <a:buChar char=" "/>
        <a:tabLst/>
        <a:defRPr sz="2700" kern="1200">
          <a:solidFill>
            <a:schemeClr val="tx1"/>
          </a:solidFill>
          <a:latin typeface="+mn-lt"/>
          <a:ea typeface="+mn-ea"/>
          <a:cs typeface="+mn-cs"/>
        </a:defRPr>
      </a:lvl7pPr>
      <a:lvl8pPr marL="3428914" marR="0" indent="-423852" algn="l" defTabSz="878982" rtl="0" eaLnBrk="1" fontAlgn="auto" latinLnBrk="0" hangingPunct="1">
        <a:lnSpc>
          <a:spcPct val="100000"/>
        </a:lnSpc>
        <a:spcBef>
          <a:spcPct val="20000"/>
        </a:spcBef>
        <a:spcAft>
          <a:spcPts val="0"/>
        </a:spcAft>
        <a:buClrTx/>
        <a:buSzPct val="70000"/>
        <a:buFont typeface="Montserrat"/>
        <a:buChar char=" "/>
        <a:tabLst/>
        <a:defRPr sz="2700" kern="1200">
          <a:solidFill>
            <a:schemeClr val="tx1"/>
          </a:solidFill>
          <a:latin typeface="+mn-lt"/>
          <a:ea typeface="+mn-ea"/>
          <a:cs typeface="+mn-cs"/>
        </a:defRPr>
      </a:lvl8pPr>
      <a:lvl9pPr marL="3857530" marR="0" indent="-428616" algn="l" defTabSz="878982" rtl="0" eaLnBrk="1" fontAlgn="auto" latinLnBrk="0" hangingPunct="1">
        <a:lnSpc>
          <a:spcPct val="100000"/>
        </a:lnSpc>
        <a:spcBef>
          <a:spcPct val="20000"/>
        </a:spcBef>
        <a:spcAft>
          <a:spcPts val="0"/>
        </a:spcAft>
        <a:buClrTx/>
        <a:buSzPct val="70000"/>
        <a:buFont typeface="Montserrat"/>
        <a:buChar char=" "/>
        <a:tabLst/>
        <a:defRPr sz="2700" kern="1200">
          <a:solidFill>
            <a:schemeClr val="tx1"/>
          </a:solidFill>
          <a:latin typeface="+mn-lt"/>
          <a:ea typeface="+mn-ea"/>
          <a:cs typeface="+mn-cs"/>
        </a:defRPr>
      </a:lvl9pPr>
    </p:bodyStyle>
    <p:otherStyle>
      <a:defPPr>
        <a:defRPr lang="en-US"/>
      </a:defPPr>
      <a:lvl1pPr marL="0" algn="l" defTabSz="1371566" rtl="0" eaLnBrk="1" latinLnBrk="0" hangingPunct="1">
        <a:defRPr sz="2700" kern="1200">
          <a:solidFill>
            <a:schemeClr val="tx1"/>
          </a:solidFill>
          <a:latin typeface="+mn-lt"/>
          <a:ea typeface="+mn-ea"/>
          <a:cs typeface="+mn-cs"/>
        </a:defRPr>
      </a:lvl1pPr>
      <a:lvl2pPr marL="685784" algn="l" defTabSz="1371566" rtl="0" eaLnBrk="1" latinLnBrk="0" hangingPunct="1">
        <a:defRPr sz="2700" kern="1200">
          <a:solidFill>
            <a:schemeClr val="tx1"/>
          </a:solidFill>
          <a:latin typeface="+mn-lt"/>
          <a:ea typeface="+mn-ea"/>
          <a:cs typeface="+mn-cs"/>
        </a:defRPr>
      </a:lvl2pPr>
      <a:lvl3pPr marL="1371566" algn="l" defTabSz="1371566" rtl="0" eaLnBrk="1" latinLnBrk="0" hangingPunct="1">
        <a:defRPr sz="2700" kern="1200">
          <a:solidFill>
            <a:schemeClr val="tx1"/>
          </a:solidFill>
          <a:latin typeface="+mn-lt"/>
          <a:ea typeface="+mn-ea"/>
          <a:cs typeface="+mn-cs"/>
        </a:defRPr>
      </a:lvl3pPr>
      <a:lvl4pPr marL="2057350" algn="l" defTabSz="1371566" rtl="0" eaLnBrk="1" latinLnBrk="0" hangingPunct="1">
        <a:defRPr sz="2700" kern="1200">
          <a:solidFill>
            <a:schemeClr val="tx1"/>
          </a:solidFill>
          <a:latin typeface="+mn-lt"/>
          <a:ea typeface="+mn-ea"/>
          <a:cs typeface="+mn-cs"/>
        </a:defRPr>
      </a:lvl4pPr>
      <a:lvl5pPr marL="2743132" algn="l" defTabSz="1371566" rtl="0" eaLnBrk="1" latinLnBrk="0" hangingPunct="1">
        <a:defRPr sz="2700" kern="1200">
          <a:solidFill>
            <a:schemeClr val="tx1"/>
          </a:solidFill>
          <a:latin typeface="+mn-lt"/>
          <a:ea typeface="+mn-ea"/>
          <a:cs typeface="+mn-cs"/>
        </a:defRPr>
      </a:lvl5pPr>
      <a:lvl6pPr marL="3428914" algn="l" defTabSz="1371566" rtl="0" eaLnBrk="1" latinLnBrk="0" hangingPunct="1">
        <a:defRPr sz="2700" kern="1200">
          <a:solidFill>
            <a:schemeClr val="tx1"/>
          </a:solidFill>
          <a:latin typeface="+mn-lt"/>
          <a:ea typeface="+mn-ea"/>
          <a:cs typeface="+mn-cs"/>
        </a:defRPr>
      </a:lvl6pPr>
      <a:lvl7pPr marL="4114696" algn="l" defTabSz="1371566" rtl="0" eaLnBrk="1" latinLnBrk="0" hangingPunct="1">
        <a:defRPr sz="2700" kern="1200">
          <a:solidFill>
            <a:schemeClr val="tx1"/>
          </a:solidFill>
          <a:latin typeface="+mn-lt"/>
          <a:ea typeface="+mn-ea"/>
          <a:cs typeface="+mn-cs"/>
        </a:defRPr>
      </a:lvl7pPr>
      <a:lvl8pPr marL="4800480" algn="l" defTabSz="1371566" rtl="0" eaLnBrk="1" latinLnBrk="0" hangingPunct="1">
        <a:defRPr sz="2700" kern="1200">
          <a:solidFill>
            <a:schemeClr val="tx1"/>
          </a:solidFill>
          <a:latin typeface="+mn-lt"/>
          <a:ea typeface="+mn-ea"/>
          <a:cs typeface="+mn-cs"/>
        </a:defRPr>
      </a:lvl8pPr>
      <a:lvl9pPr marL="5486264" algn="l" defTabSz="1371566"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76.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7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76.xml"/><Relationship Id="rId6" Type="http://schemas.openxmlformats.org/officeDocument/2006/relationships/image" Target="../media/image27.png"/><Relationship Id="rId5" Type="http://schemas.openxmlformats.org/officeDocument/2006/relationships/image" Target="../media/image32.png"/><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56.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chor="b"/>
          <a:lstStyle/>
          <a:p>
            <a:r>
              <a:rPr lang="en-US" dirty="0">
                <a:effectLst/>
              </a:rPr>
              <a:t>Network Protocols for Security: DNS</a:t>
            </a:r>
            <a:endParaRPr lang="en-US" dirty="0"/>
          </a:p>
        </p:txBody>
      </p:sp>
      <p:sp>
        <p:nvSpPr>
          <p:cNvPr id="4" name="Text Placeholder 3"/>
          <p:cNvSpPr>
            <a:spLocks noGrp="1"/>
          </p:cNvSpPr>
          <p:nvPr>
            <p:ph type="body" sz="quarter" idx="12"/>
          </p:nvPr>
        </p:nvSpPr>
        <p:spPr/>
        <p:txBody>
          <a:bodyPr/>
          <a:lstStyle/>
          <a:p>
            <a:r>
              <a:rPr lang="en-US" dirty="0">
                <a:solidFill>
                  <a:schemeClr val="accent1"/>
                </a:solidFill>
              </a:rPr>
              <a:t>Brandon DeVault</a:t>
            </a:r>
          </a:p>
        </p:txBody>
      </p:sp>
      <p:sp>
        <p:nvSpPr>
          <p:cNvPr id="5" name="Text Placeholder 4"/>
          <p:cNvSpPr>
            <a:spLocks noGrp="1"/>
          </p:cNvSpPr>
          <p:nvPr>
            <p:ph type="body" sz="quarter" idx="13"/>
          </p:nvPr>
        </p:nvSpPr>
        <p:spPr/>
        <p:txBody>
          <a:bodyPr/>
          <a:lstStyle/>
          <a:p>
            <a:r>
              <a:rPr lang="en-US" dirty="0"/>
              <a:t>Principal Security Author, Pluralsight</a:t>
            </a:r>
          </a:p>
        </p:txBody>
      </p:sp>
      <p:sp>
        <p:nvSpPr>
          <p:cNvPr id="6" name="Text Placeholder 5"/>
          <p:cNvSpPr>
            <a:spLocks noGrp="1"/>
          </p:cNvSpPr>
          <p:nvPr>
            <p:ph type="body" sz="quarter" idx="14"/>
          </p:nvPr>
        </p:nvSpPr>
        <p:spPr/>
        <p:txBody>
          <a:bodyPr/>
          <a:lstStyle/>
          <a:p>
            <a:r>
              <a:rPr lang="en-US" dirty="0"/>
              <a:t>@DeVaultSecurity   |   www.devaultsecurity.com</a:t>
            </a:r>
          </a:p>
        </p:txBody>
      </p:sp>
      <p:pic>
        <p:nvPicPr>
          <p:cNvPr id="9" name="Picture Placeholder 7">
            <a:extLst>
              <a:ext uri="{FF2B5EF4-FFF2-40B4-BE49-F238E27FC236}">
                <a16:creationId xmlns:a16="http://schemas.microsoft.com/office/drawing/2014/main" id="{1642A439-0F9D-11E5-3C03-319FA1E12497}"/>
              </a:ext>
            </a:extLst>
          </p:cNvPr>
          <p:cNvPicPr>
            <a:picLocks noGrp="1" noChangeAspect="1"/>
          </p:cNvPicPr>
          <p:nvPr>
            <p:ph type="pic" sz="quarter" idx="15"/>
          </p:nvPr>
        </p:nvPicPr>
        <p:blipFill>
          <a:blip r:embed="rId3">
            <a:extLst>
              <a:ext uri="{BEBA8EAE-BF5A-486C-A8C5-ECC9F3942E4B}">
                <a14:imgProps xmlns:a14="http://schemas.microsoft.com/office/drawing/2010/main">
                  <a14:imgLayer r:embed="rId4">
                    <a14:imgEffect>
                      <a14:saturation sat="0"/>
                    </a14:imgEffect>
                  </a14:imgLayer>
                </a14:imgProps>
              </a:ext>
            </a:extLst>
          </a:blip>
          <a:srcRect/>
          <a:stretch/>
        </p:blipFill>
        <p:spPr/>
      </p:pic>
    </p:spTree>
    <p:extLst>
      <p:ext uri="{BB962C8B-B14F-4D97-AF65-F5344CB8AC3E}">
        <p14:creationId xmlns:p14="http://schemas.microsoft.com/office/powerpoint/2010/main" val="709230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working-laptop-2">
            <a:extLst>
              <a:ext uri="{FF2B5EF4-FFF2-40B4-BE49-F238E27FC236}">
                <a16:creationId xmlns:a16="http://schemas.microsoft.com/office/drawing/2014/main" id="{1C2D4522-18FA-0FC0-5E1D-DFF19DA1F4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831" y="2647491"/>
            <a:ext cx="4525444" cy="45254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server-dns">
            <a:extLst>
              <a:ext uri="{FF2B5EF4-FFF2-40B4-BE49-F238E27FC236}">
                <a16:creationId xmlns:a16="http://schemas.microsoft.com/office/drawing/2014/main" id="{705FA57F-5EFD-9928-D37F-709DB2D13F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73486" y="3039742"/>
            <a:ext cx="4525444" cy="4525444"/>
          </a:xfrm>
          <a:prstGeom prst="rect">
            <a:avLst/>
          </a:prstGeom>
          <a:noFill/>
          <a:extLst>
            <a:ext uri="{909E8E84-426E-40DD-AFC4-6F175D3DCCD1}">
              <a14:hiddenFill xmlns:a14="http://schemas.microsoft.com/office/drawing/2010/main">
                <a:solidFill>
                  <a:srgbClr val="FFFFFF"/>
                </a:solidFill>
              </a14:hiddenFill>
            </a:ext>
          </a:extLst>
        </p:spPr>
      </p:pic>
      <p:cxnSp>
        <p:nvCxnSpPr>
          <p:cNvPr id="7" name="Elbow Connector 28">
            <a:extLst>
              <a:ext uri="{FF2B5EF4-FFF2-40B4-BE49-F238E27FC236}">
                <a16:creationId xmlns:a16="http://schemas.microsoft.com/office/drawing/2014/main" id="{1CF87835-B3B9-9B93-ADA2-B6F9FFCB87F1}"/>
              </a:ext>
            </a:extLst>
          </p:cNvPr>
          <p:cNvCxnSpPr>
            <a:cxnSpLocks/>
          </p:cNvCxnSpPr>
          <p:nvPr/>
        </p:nvCxnSpPr>
        <p:spPr>
          <a:xfrm>
            <a:off x="5191034" y="4298349"/>
            <a:ext cx="7863985" cy="0"/>
          </a:xfrm>
          <a:prstGeom prst="straightConnector1">
            <a:avLst/>
          </a:prstGeom>
          <a:ln w="50800" cap="rnd">
            <a:solidFill>
              <a:schemeClr val="tx1">
                <a:alpha val="70000"/>
              </a:schemeClr>
            </a:solidFill>
            <a:prstDash val="sysDot"/>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3C8EED4E-4135-03E8-D492-D509F44E2867}"/>
              </a:ext>
            </a:extLst>
          </p:cNvPr>
          <p:cNvSpPr txBox="1"/>
          <p:nvPr/>
        </p:nvSpPr>
        <p:spPr>
          <a:xfrm>
            <a:off x="4817193" y="2986800"/>
            <a:ext cx="8237826" cy="958667"/>
          </a:xfrm>
          <a:prstGeom prst="rect">
            <a:avLst/>
          </a:prstGeom>
        </p:spPr>
        <p:txBody>
          <a:bodyPr vert="horz" wrap="none" lIns="0" tIns="32970" rIns="65939" bIns="32970" rtlCol="0" anchor="b" anchorCtr="0">
            <a:noAutofit/>
          </a:bodyPr>
          <a:lstStyle/>
          <a:p>
            <a:pPr marR="0" indent="0" algn="ctr" defTabSz="439502" rtl="0" eaLnBrk="1" fontAlgn="auto" latinLnBrk="0" hangingPunct="1">
              <a:lnSpc>
                <a:spcPct val="125000"/>
              </a:lnSpc>
              <a:spcBef>
                <a:spcPct val="0"/>
              </a:spcBef>
              <a:buClrTx/>
              <a:buSzTx/>
              <a:buFontTx/>
              <a:buNone/>
              <a:tabLst/>
            </a:pPr>
            <a:r>
              <a:rPr kumimoji="0" lang="en-US" sz="36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Query: </a:t>
            </a:r>
          </a:p>
          <a:p>
            <a:pPr marR="0" indent="0" algn="ctr" defTabSz="439502" rtl="0" eaLnBrk="1" fontAlgn="auto" latinLnBrk="0" hangingPunct="1">
              <a:lnSpc>
                <a:spcPct val="125000"/>
              </a:lnSpc>
              <a:spcBef>
                <a:spcPct val="0"/>
              </a:spcBef>
              <a:buClrTx/>
              <a:buSzTx/>
              <a:buFontTx/>
              <a:buNone/>
              <a:tabLst/>
            </a:pPr>
            <a:r>
              <a:rPr kumimoji="0" lang="en-US" sz="36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pluralsight.com?</a:t>
            </a:r>
          </a:p>
        </p:txBody>
      </p:sp>
      <p:sp>
        <p:nvSpPr>
          <p:cNvPr id="9" name="TextBox 8">
            <a:extLst>
              <a:ext uri="{FF2B5EF4-FFF2-40B4-BE49-F238E27FC236}">
                <a16:creationId xmlns:a16="http://schemas.microsoft.com/office/drawing/2014/main" id="{EE0B63A5-5127-FA80-2012-A2F2BACEF219}"/>
              </a:ext>
            </a:extLst>
          </p:cNvPr>
          <p:cNvSpPr txBox="1"/>
          <p:nvPr/>
        </p:nvSpPr>
        <p:spPr>
          <a:xfrm>
            <a:off x="5025087" y="5831971"/>
            <a:ext cx="8237826" cy="1533622"/>
          </a:xfrm>
          <a:prstGeom prst="rect">
            <a:avLst/>
          </a:prstGeom>
        </p:spPr>
        <p:txBody>
          <a:bodyPr vert="horz" wrap="none" lIns="0" tIns="32970" rIns="65939" bIns="32970" rtlCol="0" anchor="b" anchorCtr="0">
            <a:noAutofit/>
          </a:bodyPr>
          <a:lstStyle/>
          <a:p>
            <a:pPr marL="0" marR="0" indent="0" algn="ctr" defTabSz="439502" rtl="0" eaLnBrk="1" fontAlgn="auto" latinLnBrk="0" hangingPunct="1">
              <a:lnSpc>
                <a:spcPct val="125000"/>
              </a:lnSpc>
              <a:spcBef>
                <a:spcPct val="0"/>
              </a:spcBef>
              <a:spcAft>
                <a:spcPts val="0"/>
              </a:spcAft>
              <a:buClrTx/>
              <a:buSzTx/>
              <a:buFontTx/>
              <a:buNone/>
              <a:tabLst/>
            </a:pPr>
            <a:r>
              <a:rPr kumimoji="0" lang="en-US" sz="36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Answer: </a:t>
            </a:r>
            <a:br>
              <a:rPr kumimoji="0" lang="en-US" sz="36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br>
            <a:r>
              <a:rPr kumimoji="0" lang="en-US" sz="36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A</a:t>
            </a:r>
            <a:r>
              <a:rPr lang="en-US" sz="3600" dirty="0">
                <a:solidFill>
                  <a:srgbClr val="E5E5E5">
                    <a:lumMod val="10000"/>
                  </a:srgbClr>
                </a:solidFill>
                <a:latin typeface="PS TT Commons DemiBold" panose="02000506030000020004" pitchFamily="50" charset="0"/>
                <a:ea typeface="PS TT Commons" charset="0"/>
                <a:cs typeface="PS TT Commons" charset="0"/>
              </a:rPr>
              <a:t>:</a:t>
            </a:r>
            <a:r>
              <a:rPr kumimoji="0" lang="en-US" sz="3600" i="0" u="none" strike="noStrike" kern="1200" cap="none" spc="0" normalizeH="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 104.17.35.85</a:t>
            </a:r>
            <a:endParaRPr kumimoji="0" lang="en-US" sz="36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endParaRPr>
          </a:p>
        </p:txBody>
      </p:sp>
      <p:cxnSp>
        <p:nvCxnSpPr>
          <p:cNvPr id="10" name="Elbow Connector 28">
            <a:extLst>
              <a:ext uri="{FF2B5EF4-FFF2-40B4-BE49-F238E27FC236}">
                <a16:creationId xmlns:a16="http://schemas.microsoft.com/office/drawing/2014/main" id="{84901171-1B49-6399-E43E-35E091A0AB49}"/>
              </a:ext>
            </a:extLst>
          </p:cNvPr>
          <p:cNvCxnSpPr>
            <a:cxnSpLocks/>
          </p:cNvCxnSpPr>
          <p:nvPr/>
        </p:nvCxnSpPr>
        <p:spPr>
          <a:xfrm>
            <a:off x="5191034" y="5831972"/>
            <a:ext cx="7863985" cy="0"/>
          </a:xfrm>
          <a:prstGeom prst="straightConnector1">
            <a:avLst/>
          </a:prstGeom>
          <a:ln w="50800" cap="rnd">
            <a:solidFill>
              <a:schemeClr val="tx1">
                <a:alpha val="70000"/>
              </a:schemeClr>
            </a:solidFill>
            <a:prstDash val="sysDot"/>
            <a:headEnd type="triangl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0060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right)">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2B8C121-42A1-878F-A365-1134C83EEA14}"/>
              </a:ext>
            </a:extLst>
          </p:cNvPr>
          <p:cNvSpPr/>
          <p:nvPr/>
        </p:nvSpPr>
        <p:spPr>
          <a:xfrm>
            <a:off x="4058478" y="441983"/>
            <a:ext cx="9386590" cy="93513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working-laptop-2">
            <a:extLst>
              <a:ext uri="{FF2B5EF4-FFF2-40B4-BE49-F238E27FC236}">
                <a16:creationId xmlns:a16="http://schemas.microsoft.com/office/drawing/2014/main" id="{4DBC462F-E4DA-E3CD-BC30-4997E88232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2600" y="1148166"/>
            <a:ext cx="2247532" cy="221842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server-dns">
            <a:extLst>
              <a:ext uri="{FF2B5EF4-FFF2-40B4-BE49-F238E27FC236}">
                <a16:creationId xmlns:a16="http://schemas.microsoft.com/office/drawing/2014/main" id="{6E46F0EE-A8B1-0859-7C03-01EA14AF98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1868" y="5733863"/>
            <a:ext cx="2247532" cy="221842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server-dns">
            <a:extLst>
              <a:ext uri="{FF2B5EF4-FFF2-40B4-BE49-F238E27FC236}">
                <a16:creationId xmlns:a16="http://schemas.microsoft.com/office/drawing/2014/main" id="{B117B7C0-FC9E-8D34-C431-D9C24CC505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31883" y="5755451"/>
            <a:ext cx="2247532" cy="221842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server-network">
            <a:extLst>
              <a:ext uri="{FF2B5EF4-FFF2-40B4-BE49-F238E27FC236}">
                <a16:creationId xmlns:a16="http://schemas.microsoft.com/office/drawing/2014/main" id="{807ED98D-84B4-E0A0-3092-3DF7366E1C5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56072" y="1006854"/>
            <a:ext cx="2247532" cy="221842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server-dns">
            <a:extLst>
              <a:ext uri="{FF2B5EF4-FFF2-40B4-BE49-F238E27FC236}">
                <a16:creationId xmlns:a16="http://schemas.microsoft.com/office/drawing/2014/main" id="{530CE0A2-C5F6-F974-2FF5-82D7D50469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31883" y="3802848"/>
            <a:ext cx="2247532" cy="221842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server-dns">
            <a:extLst>
              <a:ext uri="{FF2B5EF4-FFF2-40B4-BE49-F238E27FC236}">
                <a16:creationId xmlns:a16="http://schemas.microsoft.com/office/drawing/2014/main" id="{E6F01B17-6B09-735D-90F1-73A8F29725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31883" y="7708053"/>
            <a:ext cx="2247532" cy="2218422"/>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Elbow Connector 28">
            <a:extLst>
              <a:ext uri="{FF2B5EF4-FFF2-40B4-BE49-F238E27FC236}">
                <a16:creationId xmlns:a16="http://schemas.microsoft.com/office/drawing/2014/main" id="{43589AD7-D335-4662-47B1-3BF4607D11AF}"/>
              </a:ext>
            </a:extLst>
          </p:cNvPr>
          <p:cNvCxnSpPr>
            <a:cxnSpLocks/>
            <a:endCxn id="10" idx="1"/>
          </p:cNvCxnSpPr>
          <p:nvPr/>
        </p:nvCxnSpPr>
        <p:spPr>
          <a:xfrm>
            <a:off x="7289401" y="7347349"/>
            <a:ext cx="1942483" cy="1469915"/>
          </a:xfrm>
          <a:prstGeom prst="bentConnector3">
            <a:avLst>
              <a:gd name="adj1" fmla="val 50000"/>
            </a:avLst>
          </a:prstGeom>
          <a:ln w="50800" cap="rnd">
            <a:solidFill>
              <a:schemeClr val="tx1">
                <a:alpha val="70000"/>
              </a:schemeClr>
            </a:solidFill>
            <a:prstDash val="sysDot"/>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12" name="Elbow Connector 31">
            <a:extLst>
              <a:ext uri="{FF2B5EF4-FFF2-40B4-BE49-F238E27FC236}">
                <a16:creationId xmlns:a16="http://schemas.microsoft.com/office/drawing/2014/main" id="{C8BF1CC6-B171-7E1E-BB6B-06FE1CF2FBF8}"/>
              </a:ext>
            </a:extLst>
          </p:cNvPr>
          <p:cNvCxnSpPr>
            <a:cxnSpLocks/>
            <a:endCxn id="9" idx="1"/>
          </p:cNvCxnSpPr>
          <p:nvPr/>
        </p:nvCxnSpPr>
        <p:spPr>
          <a:xfrm flipV="1">
            <a:off x="7289401" y="4912060"/>
            <a:ext cx="1942483" cy="1422472"/>
          </a:xfrm>
          <a:prstGeom prst="bentConnector3">
            <a:avLst>
              <a:gd name="adj1" fmla="val 50000"/>
            </a:avLst>
          </a:prstGeom>
          <a:ln w="50800" cap="rnd">
            <a:solidFill>
              <a:schemeClr val="tx1">
                <a:alpha val="70000"/>
              </a:schemeClr>
            </a:solidFill>
            <a:prstDash val="sysDot"/>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13" name="Elbow Connector 28">
            <a:extLst>
              <a:ext uri="{FF2B5EF4-FFF2-40B4-BE49-F238E27FC236}">
                <a16:creationId xmlns:a16="http://schemas.microsoft.com/office/drawing/2014/main" id="{67017FC5-FE1A-3705-E0AE-D99751E3CF4A}"/>
              </a:ext>
            </a:extLst>
          </p:cNvPr>
          <p:cNvCxnSpPr>
            <a:cxnSpLocks/>
            <a:stCxn id="6" idx="3"/>
            <a:endCxn id="7" idx="1"/>
          </p:cNvCxnSpPr>
          <p:nvPr/>
        </p:nvCxnSpPr>
        <p:spPr>
          <a:xfrm>
            <a:off x="7289401" y="6843075"/>
            <a:ext cx="1942483" cy="21588"/>
          </a:xfrm>
          <a:prstGeom prst="straightConnector1">
            <a:avLst/>
          </a:prstGeom>
          <a:ln w="50800" cap="rnd">
            <a:solidFill>
              <a:schemeClr val="tx1">
                <a:alpha val="70000"/>
              </a:schemeClr>
            </a:solidFill>
            <a:prstDash val="sysDot"/>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14" name="Elbow Connector 28">
            <a:extLst>
              <a:ext uri="{FF2B5EF4-FFF2-40B4-BE49-F238E27FC236}">
                <a16:creationId xmlns:a16="http://schemas.microsoft.com/office/drawing/2014/main" id="{7E07A910-2A32-ABF8-DB50-E7BECF0CBDC0}"/>
              </a:ext>
            </a:extLst>
          </p:cNvPr>
          <p:cNvCxnSpPr>
            <a:cxnSpLocks/>
          </p:cNvCxnSpPr>
          <p:nvPr/>
        </p:nvCxnSpPr>
        <p:spPr>
          <a:xfrm flipV="1">
            <a:off x="7147566" y="2013320"/>
            <a:ext cx="1981070" cy="9948"/>
          </a:xfrm>
          <a:prstGeom prst="straightConnector1">
            <a:avLst/>
          </a:prstGeom>
          <a:ln w="50800" cap="rnd">
            <a:solidFill>
              <a:schemeClr val="tx1">
                <a:alpha val="70000"/>
              </a:schemeClr>
            </a:solidFill>
            <a:prstDash val="sysDot"/>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15" name="Elbow Connector 28">
            <a:extLst>
              <a:ext uri="{FF2B5EF4-FFF2-40B4-BE49-F238E27FC236}">
                <a16:creationId xmlns:a16="http://schemas.microsoft.com/office/drawing/2014/main" id="{0D93E7D1-E675-8E74-5D58-78C69BAC97B4}"/>
              </a:ext>
            </a:extLst>
          </p:cNvPr>
          <p:cNvCxnSpPr>
            <a:cxnSpLocks/>
          </p:cNvCxnSpPr>
          <p:nvPr/>
        </p:nvCxnSpPr>
        <p:spPr>
          <a:xfrm>
            <a:off x="5731707" y="3507899"/>
            <a:ext cx="0" cy="2247552"/>
          </a:xfrm>
          <a:prstGeom prst="straightConnector1">
            <a:avLst/>
          </a:prstGeom>
          <a:ln w="50800" cap="rnd">
            <a:solidFill>
              <a:schemeClr val="tx1">
                <a:alpha val="70000"/>
              </a:schemeClr>
            </a:solidFill>
            <a:prstDash val="sysDot"/>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42E3A922-26CB-F863-63D7-2BB0E1BC0047}"/>
              </a:ext>
            </a:extLst>
          </p:cNvPr>
          <p:cNvSpPr txBox="1"/>
          <p:nvPr/>
        </p:nvSpPr>
        <p:spPr>
          <a:xfrm>
            <a:off x="4058478" y="441983"/>
            <a:ext cx="3443210" cy="564871"/>
          </a:xfrm>
          <a:prstGeom prst="rect">
            <a:avLst/>
          </a:prstGeom>
        </p:spPr>
        <p:txBody>
          <a:bodyPr vert="horz" wrap="none" lIns="0" tIns="32970" rIns="65939" bIns="32970" rtlCol="0" anchor="b" anchorCtr="0">
            <a:noAutofit/>
          </a:bodyPr>
          <a:lstStyle/>
          <a:p>
            <a:pPr marL="0" marR="0" indent="0" algn="ctr" defTabSz="439502" rtl="0" eaLnBrk="1" fontAlgn="auto" latinLnBrk="0" hangingPunct="1">
              <a:lnSpc>
                <a:spcPct val="85000"/>
              </a:lnSpc>
              <a:spcBef>
                <a:spcPct val="0"/>
              </a:spcBef>
              <a:spcAft>
                <a:spcPts val="0"/>
              </a:spcAft>
              <a:buClrTx/>
              <a:buSzTx/>
              <a:buFontTx/>
              <a:buNone/>
              <a:tabLst/>
            </a:pPr>
            <a: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pluralsight.com?</a:t>
            </a:r>
          </a:p>
        </p:txBody>
      </p:sp>
      <p:sp>
        <p:nvSpPr>
          <p:cNvPr id="17" name="TextBox 16">
            <a:extLst>
              <a:ext uri="{FF2B5EF4-FFF2-40B4-BE49-F238E27FC236}">
                <a16:creationId xmlns:a16="http://schemas.microsoft.com/office/drawing/2014/main" id="{D75F7930-BF77-5D5A-8C9A-7EB6E972C43E}"/>
              </a:ext>
            </a:extLst>
          </p:cNvPr>
          <p:cNvSpPr txBox="1"/>
          <p:nvPr/>
        </p:nvSpPr>
        <p:spPr>
          <a:xfrm>
            <a:off x="11217418" y="1558266"/>
            <a:ext cx="2040570" cy="910108"/>
          </a:xfrm>
          <a:prstGeom prst="rect">
            <a:avLst/>
          </a:prstGeom>
        </p:spPr>
        <p:txBody>
          <a:bodyPr vert="horz" wrap="none" lIns="0" tIns="32970" rIns="65939" bIns="32970" rtlCol="0" anchor="b" anchorCtr="0">
            <a:noAutofit/>
          </a:bodyPr>
          <a:lstStyle/>
          <a:p>
            <a:pPr marL="0" marR="0" indent="0" algn="ctr" defTabSz="439502" rtl="0" eaLnBrk="1" fontAlgn="auto" latinLnBrk="0" hangingPunct="1">
              <a:lnSpc>
                <a:spcPct val="85000"/>
              </a:lnSpc>
              <a:spcBef>
                <a:spcPct val="0"/>
              </a:spcBef>
              <a:spcAft>
                <a:spcPts val="0"/>
              </a:spcAft>
              <a:buClrTx/>
              <a:buSzTx/>
              <a:buFontTx/>
              <a:buNone/>
              <a:tabLst/>
            </a:pPr>
            <a: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Web</a:t>
            </a:r>
            <a:b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br>
            <a: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Server</a:t>
            </a:r>
          </a:p>
        </p:txBody>
      </p:sp>
      <p:sp>
        <p:nvSpPr>
          <p:cNvPr id="18" name="TextBox 17">
            <a:extLst>
              <a:ext uri="{FF2B5EF4-FFF2-40B4-BE49-F238E27FC236}">
                <a16:creationId xmlns:a16="http://schemas.microsoft.com/office/drawing/2014/main" id="{04239E5F-C50D-72BC-C387-996ECA82277E}"/>
              </a:ext>
            </a:extLst>
          </p:cNvPr>
          <p:cNvSpPr txBox="1"/>
          <p:nvPr/>
        </p:nvSpPr>
        <p:spPr>
          <a:xfrm>
            <a:off x="11174366" y="4324096"/>
            <a:ext cx="2040570" cy="910108"/>
          </a:xfrm>
          <a:prstGeom prst="rect">
            <a:avLst/>
          </a:prstGeom>
        </p:spPr>
        <p:txBody>
          <a:bodyPr vert="horz" wrap="none" lIns="0" tIns="32970" rIns="65939" bIns="32970" rtlCol="0" anchor="b" anchorCtr="0">
            <a:noAutofit/>
          </a:bodyPr>
          <a:lstStyle/>
          <a:p>
            <a:pPr marL="0" marR="0" indent="0" algn="ctr" defTabSz="439502" rtl="0" eaLnBrk="1" fontAlgn="auto" latinLnBrk="0" hangingPunct="1">
              <a:lnSpc>
                <a:spcPct val="85000"/>
              </a:lnSpc>
              <a:spcBef>
                <a:spcPct val="0"/>
              </a:spcBef>
              <a:spcAft>
                <a:spcPts val="0"/>
              </a:spcAft>
              <a:buClrTx/>
              <a:buSzTx/>
              <a:buFontTx/>
              <a:buNone/>
              <a:tabLst/>
            </a:pPr>
            <a: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Root</a:t>
            </a:r>
            <a:b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br>
            <a: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Server</a:t>
            </a:r>
          </a:p>
        </p:txBody>
      </p:sp>
      <p:sp>
        <p:nvSpPr>
          <p:cNvPr id="19" name="TextBox 18">
            <a:extLst>
              <a:ext uri="{FF2B5EF4-FFF2-40B4-BE49-F238E27FC236}">
                <a16:creationId xmlns:a16="http://schemas.microsoft.com/office/drawing/2014/main" id="{A1B5ECED-3281-7B78-8582-720F762BF418}"/>
              </a:ext>
            </a:extLst>
          </p:cNvPr>
          <p:cNvSpPr txBox="1"/>
          <p:nvPr/>
        </p:nvSpPr>
        <p:spPr>
          <a:xfrm>
            <a:off x="11217418" y="8321201"/>
            <a:ext cx="2040570" cy="910108"/>
          </a:xfrm>
          <a:prstGeom prst="rect">
            <a:avLst/>
          </a:prstGeom>
        </p:spPr>
        <p:txBody>
          <a:bodyPr vert="horz" wrap="none" lIns="0" tIns="32970" rIns="65939" bIns="32970" rtlCol="0" anchor="b" anchorCtr="0">
            <a:noAutofit/>
          </a:bodyPr>
          <a:lstStyle/>
          <a:p>
            <a:pPr marL="0" marR="0" indent="0" algn="ctr" defTabSz="439502" rtl="0" eaLnBrk="1" fontAlgn="auto" latinLnBrk="0" hangingPunct="1">
              <a:lnSpc>
                <a:spcPct val="85000"/>
              </a:lnSpc>
              <a:spcBef>
                <a:spcPct val="0"/>
              </a:spcBef>
              <a:spcAft>
                <a:spcPts val="0"/>
              </a:spcAft>
              <a:buClrTx/>
              <a:buSzTx/>
              <a:buFontTx/>
              <a:buNone/>
              <a:tabLst/>
            </a:pPr>
            <a: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Domain</a:t>
            </a:r>
            <a:b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br>
            <a: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Server</a:t>
            </a:r>
          </a:p>
        </p:txBody>
      </p:sp>
      <p:sp>
        <p:nvSpPr>
          <p:cNvPr id="20" name="TextBox 19">
            <a:extLst>
              <a:ext uri="{FF2B5EF4-FFF2-40B4-BE49-F238E27FC236}">
                <a16:creationId xmlns:a16="http://schemas.microsoft.com/office/drawing/2014/main" id="{4E417F34-6D00-4FCD-F804-E980586BD18D}"/>
              </a:ext>
            </a:extLst>
          </p:cNvPr>
          <p:cNvSpPr txBox="1"/>
          <p:nvPr/>
        </p:nvSpPr>
        <p:spPr>
          <a:xfrm>
            <a:off x="11217418" y="6305434"/>
            <a:ext cx="2040570" cy="910108"/>
          </a:xfrm>
          <a:prstGeom prst="rect">
            <a:avLst/>
          </a:prstGeom>
        </p:spPr>
        <p:txBody>
          <a:bodyPr vert="horz" wrap="none" lIns="0" tIns="32970" rIns="65939" bIns="32970" rtlCol="0" anchor="b" anchorCtr="0">
            <a:noAutofit/>
          </a:bodyPr>
          <a:lstStyle/>
          <a:p>
            <a:pPr marL="0" marR="0" indent="0" algn="ctr" defTabSz="439502" rtl="0" eaLnBrk="1" fontAlgn="auto" latinLnBrk="0" hangingPunct="1">
              <a:lnSpc>
                <a:spcPct val="85000"/>
              </a:lnSpc>
              <a:spcBef>
                <a:spcPct val="0"/>
              </a:spcBef>
              <a:spcAft>
                <a:spcPts val="0"/>
              </a:spcAft>
              <a:buClrTx/>
              <a:buSzTx/>
              <a:buFontTx/>
              <a:buNone/>
              <a:tabLst/>
            </a:pPr>
            <a: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TLD</a:t>
            </a:r>
            <a:b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br>
            <a: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Server</a:t>
            </a:r>
          </a:p>
        </p:txBody>
      </p:sp>
      <p:sp>
        <p:nvSpPr>
          <p:cNvPr id="21" name="Oval 20">
            <a:extLst>
              <a:ext uri="{FF2B5EF4-FFF2-40B4-BE49-F238E27FC236}">
                <a16:creationId xmlns:a16="http://schemas.microsoft.com/office/drawing/2014/main" id="{113B7958-0E21-C5B5-3492-99064BE7E5BD}"/>
              </a:ext>
            </a:extLst>
          </p:cNvPr>
          <p:cNvSpPr/>
          <p:nvPr/>
        </p:nvSpPr>
        <p:spPr>
          <a:xfrm>
            <a:off x="4875187" y="5623296"/>
            <a:ext cx="635643" cy="627410"/>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1</a:t>
            </a:r>
          </a:p>
        </p:txBody>
      </p:sp>
      <p:sp>
        <p:nvSpPr>
          <p:cNvPr id="22" name="Oval 21">
            <a:extLst>
              <a:ext uri="{FF2B5EF4-FFF2-40B4-BE49-F238E27FC236}">
                <a16:creationId xmlns:a16="http://schemas.microsoft.com/office/drawing/2014/main" id="{8E31DAF0-84AC-C7DE-9338-17AA90A3A0BE}"/>
              </a:ext>
            </a:extLst>
          </p:cNvPr>
          <p:cNvSpPr/>
          <p:nvPr/>
        </p:nvSpPr>
        <p:spPr>
          <a:xfrm>
            <a:off x="8914062" y="7778569"/>
            <a:ext cx="635643" cy="627410"/>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4</a:t>
            </a:r>
          </a:p>
        </p:txBody>
      </p:sp>
      <p:sp>
        <p:nvSpPr>
          <p:cNvPr id="23" name="Oval 22">
            <a:extLst>
              <a:ext uri="{FF2B5EF4-FFF2-40B4-BE49-F238E27FC236}">
                <a16:creationId xmlns:a16="http://schemas.microsoft.com/office/drawing/2014/main" id="{E18E6F15-C9CE-AF92-18E4-A63541040962}"/>
              </a:ext>
            </a:extLst>
          </p:cNvPr>
          <p:cNvSpPr/>
          <p:nvPr/>
        </p:nvSpPr>
        <p:spPr>
          <a:xfrm>
            <a:off x="8914062" y="5873852"/>
            <a:ext cx="635643" cy="627410"/>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3</a:t>
            </a:r>
          </a:p>
        </p:txBody>
      </p:sp>
      <p:sp>
        <p:nvSpPr>
          <p:cNvPr id="24" name="Oval 23">
            <a:extLst>
              <a:ext uri="{FF2B5EF4-FFF2-40B4-BE49-F238E27FC236}">
                <a16:creationId xmlns:a16="http://schemas.microsoft.com/office/drawing/2014/main" id="{3A4E3D02-4EF0-1107-A511-9D5BE582850C}"/>
              </a:ext>
            </a:extLst>
          </p:cNvPr>
          <p:cNvSpPr/>
          <p:nvPr/>
        </p:nvSpPr>
        <p:spPr>
          <a:xfrm>
            <a:off x="8938251" y="3923558"/>
            <a:ext cx="635643" cy="627410"/>
          </a:xfrm>
          <a:prstGeom prst="ellips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2</a:t>
            </a:r>
          </a:p>
        </p:txBody>
      </p:sp>
      <p:sp>
        <p:nvSpPr>
          <p:cNvPr id="29" name="Multiplication Sign 28">
            <a:extLst>
              <a:ext uri="{FF2B5EF4-FFF2-40B4-BE49-F238E27FC236}">
                <a16:creationId xmlns:a16="http://schemas.microsoft.com/office/drawing/2014/main" id="{A4F39CCB-4E80-8DB4-03D4-301EBAA3B595}"/>
              </a:ext>
            </a:extLst>
          </p:cNvPr>
          <p:cNvSpPr/>
          <p:nvPr/>
        </p:nvSpPr>
        <p:spPr>
          <a:xfrm>
            <a:off x="7322629" y="1207795"/>
            <a:ext cx="1630946" cy="1630946"/>
          </a:xfrm>
          <a:prstGeom prst="mathMultiply">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0834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xit" presetSubtype="0" fill="hold" grpId="0" nodeType="withEffect">
                                  <p:stCondLst>
                                    <p:cond delay="0"/>
                                  </p:stCondLst>
                                  <p:childTnLst>
                                    <p:animEffect transition="out" filter="fade">
                                      <p:cBhvr>
                                        <p:cTn id="15" dur="500"/>
                                        <p:tgtEl>
                                          <p:spTgt spid="29"/>
                                        </p:tgtEl>
                                      </p:cBhvr>
                                    </p:animEffect>
                                    <p:set>
                                      <p:cBhvr>
                                        <p:cTn id="16" dur="1" fill="hold">
                                          <p:stCondLst>
                                            <p:cond delay="499"/>
                                          </p:stCondLst>
                                        </p:cTn>
                                        <p:tgtEl>
                                          <p:spTgt spid="29"/>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2" presetClass="entr" presetSubtype="8"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par>
                                <p:cTn id="25" presetID="22" presetClass="entr" presetSubtype="8"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animBg="1"/>
      <p:bldP spid="22" grpId="0" animBg="1"/>
      <p:bldP spid="23" grpId="0" animBg="1"/>
      <p:bldP spid="24" grpId="0" animBg="1"/>
      <p:bldP spid="2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0CBE49-BB09-BFDD-174B-267EE7C38E01}"/>
              </a:ext>
            </a:extLst>
          </p:cNvPr>
          <p:cNvSpPr/>
          <p:nvPr/>
        </p:nvSpPr>
        <p:spPr>
          <a:xfrm>
            <a:off x="1725585" y="2000488"/>
            <a:ext cx="15215697" cy="6624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3BDD23E6-2706-D0E8-59EC-D64DB4C39F54}"/>
              </a:ext>
            </a:extLst>
          </p:cNvPr>
          <p:cNvGrpSpPr/>
          <p:nvPr/>
        </p:nvGrpSpPr>
        <p:grpSpPr>
          <a:xfrm>
            <a:off x="1476152" y="2000486"/>
            <a:ext cx="2914889" cy="6469593"/>
            <a:chOff x="2785764" y="2199635"/>
            <a:chExt cx="2272708" cy="5044272"/>
          </a:xfrm>
        </p:grpSpPr>
        <p:pic>
          <p:nvPicPr>
            <p:cNvPr id="16" name="Picture 2" descr="website-2">
              <a:extLst>
                <a:ext uri="{FF2B5EF4-FFF2-40B4-BE49-F238E27FC236}">
                  <a16:creationId xmlns:a16="http://schemas.microsoft.com/office/drawing/2014/main" id="{2455AFEC-09DE-5778-73A9-313C6F7B32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5764" y="2199635"/>
              <a:ext cx="2272708" cy="2272708"/>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a:extLst>
                <a:ext uri="{FF2B5EF4-FFF2-40B4-BE49-F238E27FC236}">
                  <a16:creationId xmlns:a16="http://schemas.microsoft.com/office/drawing/2014/main" id="{1BE20937-F584-03F6-32AA-9401AC8E4F15}"/>
                </a:ext>
              </a:extLst>
            </p:cNvPr>
            <p:cNvGrpSpPr/>
            <p:nvPr/>
          </p:nvGrpSpPr>
          <p:grpSpPr>
            <a:xfrm>
              <a:off x="2890071" y="4466417"/>
              <a:ext cx="2075495" cy="2777490"/>
              <a:chOff x="2774083" y="4466417"/>
              <a:chExt cx="2075495" cy="2777490"/>
            </a:xfrm>
          </p:grpSpPr>
          <p:pic>
            <p:nvPicPr>
              <p:cNvPr id="18" name="Picture 8" descr="website-list">
                <a:extLst>
                  <a:ext uri="{FF2B5EF4-FFF2-40B4-BE49-F238E27FC236}">
                    <a16:creationId xmlns:a16="http://schemas.microsoft.com/office/drawing/2014/main" id="{6C6478D3-64E7-0BDE-F7BF-5A7F17ACF0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7431" y="5415107"/>
                <a:ext cx="1828800" cy="182880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0C0E2C65-FC15-FB8D-0F62-DC76A7628B8A}"/>
                  </a:ext>
                </a:extLst>
              </p:cNvPr>
              <p:cNvSpPr txBox="1"/>
              <p:nvPr/>
            </p:nvSpPr>
            <p:spPr>
              <a:xfrm>
                <a:off x="2774083" y="4466417"/>
                <a:ext cx="2075495" cy="937831"/>
              </a:xfrm>
              <a:prstGeom prst="rect">
                <a:avLst/>
              </a:prstGeom>
            </p:spPr>
            <p:txBody>
              <a:bodyPr vert="horz" wrap="none" lIns="0" tIns="32970" rIns="65939" bIns="32970" rtlCol="0" anchor="b" anchorCtr="0">
                <a:noAutofit/>
              </a:bodyPr>
              <a:lstStyle/>
              <a:p>
                <a:pPr marL="0" marR="0" indent="0" algn="ctr" defTabSz="439502" rtl="0" eaLnBrk="1" fontAlgn="auto" latinLnBrk="0" hangingPunct="1">
                  <a:lnSpc>
                    <a:spcPct val="85000"/>
                  </a:lnSpc>
                  <a:spcBef>
                    <a:spcPct val="0"/>
                  </a:spcBef>
                  <a:spcAft>
                    <a:spcPts val="0"/>
                  </a:spcAft>
                  <a:buClrTx/>
                  <a:buSzTx/>
                  <a:buFontTx/>
                  <a:buNone/>
                  <a:tabLst/>
                </a:pPr>
                <a: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Browser</a:t>
                </a:r>
                <a:b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br>
                <a: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Cache</a:t>
                </a:r>
              </a:p>
            </p:txBody>
          </p:sp>
        </p:grpSp>
      </p:grpSp>
      <p:grpSp>
        <p:nvGrpSpPr>
          <p:cNvPr id="6" name="Group 5">
            <a:extLst>
              <a:ext uri="{FF2B5EF4-FFF2-40B4-BE49-F238E27FC236}">
                <a16:creationId xmlns:a16="http://schemas.microsoft.com/office/drawing/2014/main" id="{939AC324-60C4-5737-B303-66967C1FA957}"/>
              </a:ext>
            </a:extLst>
          </p:cNvPr>
          <p:cNvGrpSpPr/>
          <p:nvPr/>
        </p:nvGrpSpPr>
        <p:grpSpPr>
          <a:xfrm>
            <a:off x="7142507" y="1661691"/>
            <a:ext cx="3518325" cy="6780534"/>
            <a:chOff x="7203760" y="1935480"/>
            <a:chExt cx="2743200" cy="5286709"/>
          </a:xfrm>
        </p:grpSpPr>
        <p:pic>
          <p:nvPicPr>
            <p:cNvPr id="13" name="Picture 4" descr="laptop-search">
              <a:extLst>
                <a:ext uri="{FF2B5EF4-FFF2-40B4-BE49-F238E27FC236}">
                  <a16:creationId xmlns:a16="http://schemas.microsoft.com/office/drawing/2014/main" id="{44222605-5596-F4BF-FAD8-DDC7CF8D7A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3760" y="1935480"/>
              <a:ext cx="27432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website-list">
              <a:extLst>
                <a:ext uri="{FF2B5EF4-FFF2-40B4-BE49-F238E27FC236}">
                  <a16:creationId xmlns:a16="http://schemas.microsoft.com/office/drawing/2014/main" id="{CF619E40-A254-C5E8-ECDC-D384D83EAF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0961" y="5393389"/>
              <a:ext cx="1828800" cy="18288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BC1AC052-64FD-C8AF-7A33-1DAF77A33E01}"/>
                </a:ext>
              </a:extLst>
            </p:cNvPr>
            <p:cNvSpPr txBox="1"/>
            <p:nvPr/>
          </p:nvSpPr>
          <p:spPr>
            <a:xfrm>
              <a:off x="7537613" y="4444699"/>
              <a:ext cx="2075495" cy="937831"/>
            </a:xfrm>
            <a:prstGeom prst="rect">
              <a:avLst/>
            </a:prstGeom>
          </p:spPr>
          <p:txBody>
            <a:bodyPr vert="horz" wrap="none" lIns="0" tIns="32970" rIns="65939" bIns="32970" rtlCol="0" anchor="b" anchorCtr="0">
              <a:noAutofit/>
            </a:bodyPr>
            <a:lstStyle/>
            <a:p>
              <a:pPr marL="0" marR="0" indent="0" algn="ctr" defTabSz="439502" rtl="0" eaLnBrk="1" fontAlgn="auto" latinLnBrk="0" hangingPunct="1">
                <a:lnSpc>
                  <a:spcPct val="85000"/>
                </a:lnSpc>
                <a:spcBef>
                  <a:spcPct val="0"/>
                </a:spcBef>
                <a:spcAft>
                  <a:spcPts val="0"/>
                </a:spcAft>
                <a:buClrTx/>
                <a:buSzTx/>
                <a:buFontTx/>
                <a:buNone/>
                <a:tabLst/>
              </a:pPr>
              <a: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Operating System</a:t>
              </a:r>
              <a:b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br>
              <a: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Cache</a:t>
              </a:r>
            </a:p>
          </p:txBody>
        </p:sp>
      </p:grpSp>
      <p:grpSp>
        <p:nvGrpSpPr>
          <p:cNvPr id="7" name="Group 6">
            <a:extLst>
              <a:ext uri="{FF2B5EF4-FFF2-40B4-BE49-F238E27FC236}">
                <a16:creationId xmlns:a16="http://schemas.microsoft.com/office/drawing/2014/main" id="{C7974609-B1FE-2166-67EB-32E2ED530EA4}"/>
              </a:ext>
            </a:extLst>
          </p:cNvPr>
          <p:cNvGrpSpPr/>
          <p:nvPr/>
        </p:nvGrpSpPr>
        <p:grpSpPr>
          <a:xfrm>
            <a:off x="13689657" y="1816920"/>
            <a:ext cx="3518325" cy="6808388"/>
            <a:chOff x="11384281" y="1935480"/>
            <a:chExt cx="2743200" cy="5308427"/>
          </a:xfrm>
        </p:grpSpPr>
        <p:pic>
          <p:nvPicPr>
            <p:cNvPr id="10" name="Picture 6" descr="server-dns">
              <a:extLst>
                <a:ext uri="{FF2B5EF4-FFF2-40B4-BE49-F238E27FC236}">
                  <a16:creationId xmlns:a16="http://schemas.microsoft.com/office/drawing/2014/main" id="{F2FCC424-272F-8AE1-59B6-A3622F71951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84281" y="1935480"/>
              <a:ext cx="27432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website-list">
              <a:extLst>
                <a:ext uri="{FF2B5EF4-FFF2-40B4-BE49-F238E27FC236}">
                  <a16:creationId xmlns:a16="http://schemas.microsoft.com/office/drawing/2014/main" id="{23A990EC-CBEA-3D5D-4DE8-F74F7C2373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07629" y="5415107"/>
              <a:ext cx="1828800" cy="18288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919C7780-688F-13B2-D841-DD723155D17D}"/>
                </a:ext>
              </a:extLst>
            </p:cNvPr>
            <p:cNvSpPr txBox="1"/>
            <p:nvPr/>
          </p:nvSpPr>
          <p:spPr>
            <a:xfrm>
              <a:off x="11384281" y="4466417"/>
              <a:ext cx="2075495" cy="937831"/>
            </a:xfrm>
            <a:prstGeom prst="rect">
              <a:avLst/>
            </a:prstGeom>
          </p:spPr>
          <p:txBody>
            <a:bodyPr vert="horz" wrap="none" lIns="0" tIns="32970" rIns="65939" bIns="32970" rtlCol="0" anchor="b" anchorCtr="0">
              <a:noAutofit/>
            </a:bodyPr>
            <a:lstStyle/>
            <a:p>
              <a:pPr marL="0" marR="0" indent="0" algn="ctr" defTabSz="439502" rtl="0" eaLnBrk="1" fontAlgn="auto" latinLnBrk="0" hangingPunct="1">
                <a:lnSpc>
                  <a:spcPct val="85000"/>
                </a:lnSpc>
                <a:spcBef>
                  <a:spcPct val="0"/>
                </a:spcBef>
                <a:spcAft>
                  <a:spcPts val="0"/>
                </a:spcAft>
                <a:buClrTx/>
                <a:buSzTx/>
                <a:buFontTx/>
                <a:buNone/>
                <a:tabLst/>
              </a:pPr>
              <a: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DNS Server</a:t>
              </a:r>
              <a:b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br>
              <a:r>
                <a:rPr kumimoji="0" lang="en-US" sz="2800" i="0" u="none" strike="noStrike" kern="1200" cap="none" spc="0" normalizeH="0" baseline="0" noProof="0" dirty="0">
                  <a:ln>
                    <a:noFill/>
                  </a:ln>
                  <a:solidFill>
                    <a:srgbClr val="E5E5E5">
                      <a:lumMod val="10000"/>
                    </a:srgbClr>
                  </a:solidFill>
                  <a:effectLst/>
                  <a:uLnTx/>
                  <a:uFillTx/>
                  <a:latin typeface="PS TT Commons DemiBold" panose="02000506030000020004" pitchFamily="50" charset="0"/>
                  <a:ea typeface="PS TT Commons" charset="0"/>
                  <a:cs typeface="PS TT Commons" charset="0"/>
                </a:rPr>
                <a:t>Cache</a:t>
              </a:r>
            </a:p>
          </p:txBody>
        </p:sp>
      </p:grpSp>
      <p:cxnSp>
        <p:nvCxnSpPr>
          <p:cNvPr id="8" name="Elbow Connector 28">
            <a:extLst>
              <a:ext uri="{FF2B5EF4-FFF2-40B4-BE49-F238E27FC236}">
                <a16:creationId xmlns:a16="http://schemas.microsoft.com/office/drawing/2014/main" id="{E8A6425D-255B-A490-DEA8-0C42EB18125B}"/>
              </a:ext>
            </a:extLst>
          </p:cNvPr>
          <p:cNvCxnSpPr>
            <a:cxnSpLocks/>
          </p:cNvCxnSpPr>
          <p:nvPr/>
        </p:nvCxnSpPr>
        <p:spPr>
          <a:xfrm flipV="1">
            <a:off x="4335927" y="3535953"/>
            <a:ext cx="2584333" cy="13148"/>
          </a:xfrm>
          <a:prstGeom prst="straightConnector1">
            <a:avLst/>
          </a:prstGeom>
          <a:ln w="50800" cap="rnd">
            <a:solidFill>
              <a:schemeClr val="tx1">
                <a:alpha val="70000"/>
              </a:schemeClr>
            </a:solidFill>
            <a:prstDash val="sysDot"/>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9" name="Elbow Connector 28">
            <a:extLst>
              <a:ext uri="{FF2B5EF4-FFF2-40B4-BE49-F238E27FC236}">
                <a16:creationId xmlns:a16="http://schemas.microsoft.com/office/drawing/2014/main" id="{8381FE76-6A39-8EC6-DCF7-28887470D42B}"/>
              </a:ext>
            </a:extLst>
          </p:cNvPr>
          <p:cNvCxnSpPr>
            <a:cxnSpLocks/>
          </p:cNvCxnSpPr>
          <p:nvPr/>
        </p:nvCxnSpPr>
        <p:spPr>
          <a:xfrm flipV="1">
            <a:off x="10827963" y="3576082"/>
            <a:ext cx="2584333" cy="13148"/>
          </a:xfrm>
          <a:prstGeom prst="straightConnector1">
            <a:avLst/>
          </a:prstGeom>
          <a:ln w="50800" cap="rnd">
            <a:solidFill>
              <a:schemeClr val="tx1">
                <a:alpha val="70000"/>
              </a:schemeClr>
            </a:solidFill>
            <a:prstDash val="sysDot"/>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03401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1061051D-13D3-65DC-7A66-99591D3CE1E1}"/>
              </a:ext>
            </a:extLst>
          </p:cNvPr>
          <p:cNvSpPr>
            <a:spLocks noGrp="1"/>
          </p:cNvSpPr>
          <p:nvPr>
            <p:ph type="body" sz="quarter" idx="10"/>
          </p:nvPr>
        </p:nvSpPr>
        <p:spPr/>
        <p:txBody>
          <a:bodyPr/>
          <a:lstStyle/>
          <a:p>
            <a:r>
              <a:rPr lang="en-US" dirty="0"/>
              <a:t>Passive, open-source traffic Analysis platform</a:t>
            </a:r>
          </a:p>
          <a:p>
            <a:r>
              <a:rPr lang="en-US" dirty="0"/>
              <a:t>Generates logs for network protocols and sessions</a:t>
            </a:r>
          </a:p>
          <a:p>
            <a:r>
              <a:rPr lang="en-US" dirty="0"/>
              <a:t>Extensible through scripts</a:t>
            </a:r>
          </a:p>
        </p:txBody>
      </p:sp>
      <p:sp>
        <p:nvSpPr>
          <p:cNvPr id="2" name="Title 1">
            <a:extLst>
              <a:ext uri="{FF2B5EF4-FFF2-40B4-BE49-F238E27FC236}">
                <a16:creationId xmlns:a16="http://schemas.microsoft.com/office/drawing/2014/main" id="{95C74DF3-4ED0-7D29-72F1-CEC4C9A2B3B3}"/>
              </a:ext>
            </a:extLst>
          </p:cNvPr>
          <p:cNvSpPr>
            <a:spLocks noGrp="1"/>
          </p:cNvSpPr>
          <p:nvPr>
            <p:ph type="title"/>
          </p:nvPr>
        </p:nvSpPr>
        <p:spPr/>
        <p:txBody>
          <a:bodyPr/>
          <a:lstStyle/>
          <a:p>
            <a:r>
              <a:rPr lang="en-US" dirty="0" err="1"/>
              <a:t>Zeek</a:t>
            </a:r>
            <a:endParaRPr lang="en-US" dirty="0"/>
          </a:p>
        </p:txBody>
      </p:sp>
      <p:pic>
        <p:nvPicPr>
          <p:cNvPr id="7" name="Google Shape;403;p77">
            <a:extLst>
              <a:ext uri="{FF2B5EF4-FFF2-40B4-BE49-F238E27FC236}">
                <a16:creationId xmlns:a16="http://schemas.microsoft.com/office/drawing/2014/main" id="{D03FC370-9CBF-C558-892A-BA12E4301067}"/>
              </a:ext>
            </a:extLst>
          </p:cNvPr>
          <p:cNvPicPr preferRelativeResize="0">
            <a:picLocks noGrp="1"/>
          </p:cNvPicPr>
          <p:nvPr>
            <p:ph sz="half" idx="1"/>
          </p:nvPr>
        </p:nvPicPr>
        <p:blipFill rotWithShape="1">
          <a:blip r:embed="rId3">
            <a:alphaModFix/>
          </a:blip>
          <a:srcRect/>
          <a:stretch/>
        </p:blipFill>
        <p:spPr>
          <a:xfrm>
            <a:off x="1391708" y="3755407"/>
            <a:ext cx="4382560" cy="4193824"/>
          </a:xfrm>
          <a:prstGeom prst="rect">
            <a:avLst/>
          </a:prstGeom>
          <a:noFill/>
          <a:ln>
            <a:noFill/>
          </a:ln>
        </p:spPr>
      </p:pic>
    </p:spTree>
    <p:extLst>
      <p:ext uri="{BB962C8B-B14F-4D97-AF65-F5344CB8AC3E}">
        <p14:creationId xmlns:p14="http://schemas.microsoft.com/office/powerpoint/2010/main" val="3743167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ort-arrow">
            <a:extLst>
              <a:ext uri="{FF2B5EF4-FFF2-40B4-BE49-F238E27FC236}">
                <a16:creationId xmlns:a16="http://schemas.microsoft.com/office/drawing/2014/main" id="{4101E495-14AC-4C23-13C0-81CFB0BE7C25}"/>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460376" y="2729707"/>
            <a:ext cx="6245224" cy="6245224"/>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a:extLst>
              <a:ext uri="{FF2B5EF4-FFF2-40B4-BE49-F238E27FC236}">
                <a16:creationId xmlns:a16="http://schemas.microsoft.com/office/drawing/2014/main" id="{EAF6D05A-F874-901A-C1B9-5AE17D80E404}"/>
              </a:ext>
            </a:extLst>
          </p:cNvPr>
          <p:cNvSpPr>
            <a:spLocks noGrp="1"/>
          </p:cNvSpPr>
          <p:nvPr>
            <p:ph type="body" sz="quarter" idx="10"/>
          </p:nvPr>
        </p:nvSpPr>
        <p:spPr/>
        <p:txBody>
          <a:bodyPr/>
          <a:lstStyle/>
          <a:p>
            <a:r>
              <a:rPr lang="en-US" dirty="0"/>
              <a:t>G7#r$!2z9L (high entropy)</a:t>
            </a:r>
            <a:br>
              <a:rPr lang="en-US" dirty="0"/>
            </a:br>
            <a:endParaRPr lang="en-US" dirty="0"/>
          </a:p>
          <a:p>
            <a:r>
              <a:rPr lang="en-US" dirty="0"/>
              <a:t>4bR9kQ</a:t>
            </a:r>
            <a:br>
              <a:rPr lang="en-US" dirty="0"/>
            </a:br>
            <a:endParaRPr lang="en-US" dirty="0"/>
          </a:p>
          <a:p>
            <a:r>
              <a:rPr lang="en-US" dirty="0" err="1"/>
              <a:t>Abcdef</a:t>
            </a:r>
            <a:br>
              <a:rPr lang="en-US" dirty="0"/>
            </a:br>
            <a:endParaRPr lang="en-US" dirty="0"/>
          </a:p>
          <a:p>
            <a:r>
              <a:rPr lang="en-US" dirty="0" err="1"/>
              <a:t>Abcabc</a:t>
            </a:r>
            <a:br>
              <a:rPr lang="en-US" dirty="0"/>
            </a:br>
            <a:endParaRPr lang="en-US" dirty="0"/>
          </a:p>
          <a:p>
            <a:r>
              <a:rPr lang="en-US" dirty="0" err="1"/>
              <a:t>aaaaaaa</a:t>
            </a:r>
            <a:r>
              <a:rPr lang="en-US" dirty="0"/>
              <a:t> (low entropy)</a:t>
            </a:r>
          </a:p>
        </p:txBody>
      </p:sp>
      <p:sp>
        <p:nvSpPr>
          <p:cNvPr id="5" name="Title 4">
            <a:extLst>
              <a:ext uri="{FF2B5EF4-FFF2-40B4-BE49-F238E27FC236}">
                <a16:creationId xmlns:a16="http://schemas.microsoft.com/office/drawing/2014/main" id="{93539057-789C-67CD-7E10-7DE95584B365}"/>
              </a:ext>
            </a:extLst>
          </p:cNvPr>
          <p:cNvSpPr>
            <a:spLocks noGrp="1"/>
          </p:cNvSpPr>
          <p:nvPr>
            <p:ph type="title"/>
          </p:nvPr>
        </p:nvSpPr>
        <p:spPr/>
        <p:txBody>
          <a:bodyPr/>
          <a:lstStyle/>
          <a:p>
            <a:r>
              <a:rPr lang="en-US" dirty="0"/>
              <a:t>Entropy</a:t>
            </a:r>
          </a:p>
        </p:txBody>
      </p:sp>
    </p:spTree>
    <p:extLst>
      <p:ext uri="{BB962C8B-B14F-4D97-AF65-F5344CB8AC3E}">
        <p14:creationId xmlns:p14="http://schemas.microsoft.com/office/powerpoint/2010/main" val="1272449240"/>
      </p:ext>
    </p:extLst>
  </p:cSld>
  <p:clrMapOvr>
    <a:masterClrMapping/>
  </p:clrMapOvr>
</p:sld>
</file>

<file path=ppt/theme/theme1.xml><?xml version="1.0" encoding="utf-8"?>
<a:theme xmlns:a="http://schemas.openxmlformats.org/drawingml/2006/main" name="PSTTCommons">
  <a:themeElements>
    <a:clrScheme name="Pluralsight Colors">
      <a:dk1>
        <a:srgbClr val="130F24"/>
      </a:dk1>
      <a:lt1>
        <a:srgbClr val="FFFFFF"/>
      </a:lt1>
      <a:dk2>
        <a:srgbClr val="1B1834"/>
      </a:dk2>
      <a:lt2>
        <a:srgbClr val="E1E8F0"/>
      </a:lt2>
      <a:accent1>
        <a:srgbClr val="FF1675"/>
      </a:accent1>
      <a:accent2>
        <a:srgbClr val="FF7B01"/>
      </a:accent2>
      <a:accent3>
        <a:srgbClr val="02E088"/>
      </a:accent3>
      <a:accent4>
        <a:srgbClr val="FFC941"/>
      </a:accent4>
      <a:accent5>
        <a:srgbClr val="770EF7"/>
      </a:accent5>
      <a:accent6>
        <a:srgbClr val="00A3FE"/>
      </a:accent6>
      <a:hlink>
        <a:srgbClr val="00A3FE"/>
      </a:hlink>
      <a:folHlink>
        <a:srgbClr val="00A3FE"/>
      </a:folHlink>
    </a:clrScheme>
    <a:fontScheme name="PS TT Commons">
      <a:majorFont>
        <a:latin typeface="PS TT Commons Bold"/>
        <a:ea typeface=""/>
        <a:cs typeface=""/>
      </a:majorFont>
      <a:minorFont>
        <a:latin typeface="PS TT Commons DemiBol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0" tIns="32970" rIns="65939" bIns="32970" rtlCol="0" anchor="b" anchorCtr="0">
        <a:noAutofit/>
      </a:bodyPr>
      <a:lstStyle>
        <a:defPPr marL="0" marR="0" indent="0" algn="l" defTabSz="439502" rtl="0" eaLnBrk="1" fontAlgn="auto" latinLnBrk="0" hangingPunct="1">
          <a:lnSpc>
            <a:spcPct val="85000"/>
          </a:lnSpc>
          <a:spcBef>
            <a:spcPct val="0"/>
          </a:spcBef>
          <a:spcAft>
            <a:spcPts val="0"/>
          </a:spcAft>
          <a:buClrTx/>
          <a:buSzTx/>
          <a:buFontTx/>
          <a:buNone/>
          <a:tabLst/>
          <a:defRPr kumimoji="0" sz="3525" b="0" i="0" u="none" strike="noStrike" kern="1200" cap="none" spc="0" normalizeH="0" baseline="0" noProof="0" dirty="0" smtClean="0">
            <a:ln>
              <a:noFill/>
            </a:ln>
            <a:solidFill>
              <a:srgbClr val="E5E5E5">
                <a:lumMod val="10000"/>
              </a:srgbClr>
            </a:solidFill>
            <a:effectLst/>
            <a:uLnTx/>
            <a:uFillTx/>
            <a:latin typeface="PS TT Commons" charset="0"/>
            <a:ea typeface="PS TT Commons" charset="0"/>
            <a:cs typeface="PS TT Commons" charset="0"/>
          </a:defRPr>
        </a:defPPr>
      </a:lstStyle>
    </a:txDef>
  </a:objectDefaults>
  <a:extraClrSchemeLst/>
  <a:extLst>
    <a:ext uri="{05A4C25C-085E-4340-85A3-A5531E510DB2}">
      <thm15:themeFamily xmlns:thm15="http://schemas.microsoft.com/office/thememl/2012/main" name="PSTTCommons" id="{415A3CED-455C-48C1-87D2-6E28B4E15F13}" vid="{B499725F-017E-4D18-8546-0C7168FF962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PSTTCommons</Template>
  <TotalTime>181973</TotalTime>
  <Words>427</Words>
  <Application>Microsoft Office PowerPoint</Application>
  <PresentationFormat>Custom</PresentationFormat>
  <Paragraphs>40</Paragraphs>
  <Slides>6</Slides>
  <Notes>6</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6</vt:i4>
      </vt:variant>
    </vt:vector>
  </HeadingPairs>
  <TitlesOfParts>
    <vt:vector size="22" baseType="lpstr">
      <vt:lpstr>Arial</vt:lpstr>
      <vt:lpstr>Calibri</vt:lpstr>
      <vt:lpstr>Consolas</vt:lpstr>
      <vt:lpstr>Lucida Grande</vt:lpstr>
      <vt:lpstr>Montserrat</vt:lpstr>
      <vt:lpstr>Myriad Pro</vt:lpstr>
      <vt:lpstr>Myriad Pro Light</vt:lpstr>
      <vt:lpstr>PS TT Commons</vt:lpstr>
      <vt:lpstr>PS TT Commons Bold</vt:lpstr>
      <vt:lpstr>PS TT Commons Book</vt:lpstr>
      <vt:lpstr>PS TT Commons DemiBold</vt:lpstr>
      <vt:lpstr>PS TT Commons Light</vt:lpstr>
      <vt:lpstr>Roboto Mono</vt:lpstr>
      <vt:lpstr>Wingdings</vt:lpstr>
      <vt:lpstr>Wingdings 3</vt:lpstr>
      <vt:lpstr>PSTTCommons</vt:lpstr>
      <vt:lpstr>PowerPoint Presentation</vt:lpstr>
      <vt:lpstr>PowerPoint Presentation</vt:lpstr>
      <vt:lpstr>PowerPoint Presentation</vt:lpstr>
      <vt:lpstr>PowerPoint Presentation</vt:lpstr>
      <vt:lpstr>Zeek</vt:lpstr>
      <vt:lpstr>Entropy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 Grafelman</dc:creator>
  <cp:lastModifiedBy>Christopher Colucci</cp:lastModifiedBy>
  <cp:revision>1599</cp:revision>
  <cp:lastPrinted>2021-01-14T21:20:43Z</cp:lastPrinted>
  <dcterms:created xsi:type="dcterms:W3CDTF">2020-12-18T20:24:02Z</dcterms:created>
  <dcterms:modified xsi:type="dcterms:W3CDTF">2023-09-25T18:37:32Z</dcterms:modified>
</cp:coreProperties>
</file>